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59"/>
  </p:notesMasterIdLst>
  <p:sldIdLst>
    <p:sldId id="256" r:id="rId3"/>
    <p:sldId id="258" r:id="rId4"/>
    <p:sldId id="260" r:id="rId5"/>
    <p:sldId id="261" r:id="rId6"/>
    <p:sldId id="259" r:id="rId7"/>
    <p:sldId id="262" r:id="rId8"/>
    <p:sldId id="31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itchFamily="2" charset="-79"/>
      <p:regular r:id="rId60"/>
      <p:bold r:id="rId61"/>
    </p:embeddedFont>
    <p:embeddedFont>
      <p:font typeface="Anaheim" pitchFamily="2" charset="77"/>
      <p:regular r:id="rId62"/>
      <p:bold r:id="rId63"/>
    </p:embeddedFont>
    <p:embeddedFont>
      <p:font typeface="Bebas Neue" panose="020B0606020202050201" pitchFamily="34" charset="77"/>
      <p:regular r:id="rId64"/>
    </p:embeddedFont>
    <p:embeddedFont>
      <p:font typeface="Bellota Text" pitchFamily="2" charset="77"/>
      <p:regular r:id="rId65"/>
      <p:bold r:id="rId66"/>
      <p:italic r:id="rId67"/>
      <p:boldItalic r:id="rId68"/>
    </p:embeddedFont>
    <p:embeddedFont>
      <p:font typeface="Proxima Nova" panose="02000506030000020004" pitchFamily="2" charset="0"/>
      <p:regular r:id="rId69"/>
      <p:bold r:id="rId70"/>
      <p:italic r:id="rId71"/>
      <p:boldItalic r:id="rId72"/>
    </p:embeddedFont>
    <p:embeddedFont>
      <p:font typeface="Proxima Nova Semibold" panose="02000506030000020004" pitchFamily="2" charset="0"/>
      <p:regular r:id="rId73"/>
      <p:bold r:id="rId74"/>
      <p:italic r:id="rId75"/>
      <p:boldItalic r:id="rId76"/>
    </p:embeddedFont>
    <p:embeddedFont>
      <p:font typeface="Roboto Medium" panose="020F0502020204030204" pitchFamily="34" charset="0"/>
      <p:regular r:id="rId77"/>
      <p:bold r:id="rId78"/>
      <p:italic r:id="rId79"/>
      <p:boldItalic r:id="rId80"/>
    </p:embeddedFont>
    <p:embeddedFont>
      <p:font typeface="Rozha One" panose="02000000000000000000" pitchFamily="2" charset="77"/>
      <p:regular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F4BA93-618A-4E36-8C5E-A2D799D8DBFA}">
  <a:tblStyle styleId="{5DF4BA93-618A-4E36-8C5E-A2D799D8DB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40211D8-E1CF-4333-B905-F37400DD356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8"/>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5d8b048cd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5d8b048cd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e5d8b048cd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e5d8b048cd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e5e30017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e5e30017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5d8b048cd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e5d8b048cd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e5d8b048cd_4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e5d8b048cd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e5e3001767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e5e300176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5d8b048cd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e5d8b048cd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e5e300176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e5e300176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e5d8b048cd_4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e5d8b048cd_4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e5d8b048cd_4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e5d8b048cd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e5d8b048cd_4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e5d8b048cd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e5d8b048cd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e5d8b048cd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5e300176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e5e30017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e5d8b048cd_4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e5d8b048cd_4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e5e300176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e5e30017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e5d8b048cd_4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e5d8b048cd_4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e5d8b048cd_4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e5d8b048cd_4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e5d8b048cd_4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e5d8b048cd_4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e5d8b048cd_4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e5d8b048cd_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e5d8b048cd_4_17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e5d8b048cd_4_17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5c7a9579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5c7a9579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e5d8b048cd_4_17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e5d8b048cd_4_17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e5d8b048cd_4_17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e5d8b048cd_4_17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e5d8b048cd_4_17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e5d8b048cd_4_17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e5e300176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e5e300176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5d8b048cd_4_17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5d8b048cd_4_17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ce2af5b7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3ce2af5b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e5e30017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e5e30017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e5d8b048cd_4_17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e5d8b048cd_4_17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e5d8b048cd_4_1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e5d8b048cd_4_1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e5d8b048cd_4_8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e5d8b048cd_4_8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5e300176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5e30017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e5d8b048cd_4_8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e5d8b048cd_4_8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e5d8b048cd_4_9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e5d8b048cd_4_9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e5d8b048cd_4_9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e5d8b048cd_4_9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e5d8b048cd_4_9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e5d8b048cd_4_9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e5d8b048cd_4_9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e5d8b048cd_4_9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e5d8b048cd_4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e5d8b048cd_4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1e5d8b048cd_4_11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1" name="Google Shape;3991;g1e5d8b048cd_4_1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1e5d8b048cd_4_12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1e5d8b048cd_4_12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4"/>
        <p:cNvGrpSpPr/>
        <p:nvPr/>
      </p:nvGrpSpPr>
      <p:grpSpPr>
        <a:xfrm>
          <a:off x="0" y="0"/>
          <a:ext cx="0" cy="0"/>
          <a:chOff x="0" y="0"/>
          <a:chExt cx="0" cy="0"/>
        </a:xfrm>
      </p:grpSpPr>
      <p:sp>
        <p:nvSpPr>
          <p:cNvPr id="4565" name="Google Shape;4565;g1e5d8b048cd_4_12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6" name="Google Shape;4566;g1e5d8b048cd_4_1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4"/>
        <p:cNvGrpSpPr/>
        <p:nvPr/>
      </p:nvGrpSpPr>
      <p:grpSpPr>
        <a:xfrm>
          <a:off x="0" y="0"/>
          <a:ext cx="0" cy="0"/>
          <a:chOff x="0" y="0"/>
          <a:chExt cx="0" cy="0"/>
        </a:xfrm>
      </p:grpSpPr>
      <p:sp>
        <p:nvSpPr>
          <p:cNvPr id="4945" name="Google Shape;4945;g1e5d8b048cd_4_12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6" name="Google Shape;4946;g1e5d8b048cd_4_1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e5c7a9579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e5c7a9579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0"/>
        <p:cNvGrpSpPr/>
        <p:nvPr/>
      </p:nvGrpSpPr>
      <p:grpSpPr>
        <a:xfrm>
          <a:off x="0" y="0"/>
          <a:ext cx="0" cy="0"/>
          <a:chOff x="0" y="0"/>
          <a:chExt cx="0" cy="0"/>
        </a:xfrm>
      </p:grpSpPr>
      <p:sp>
        <p:nvSpPr>
          <p:cNvPr id="5371" name="Google Shape;5371;g1e5d8b048cd_4_13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2" name="Google Shape;5372;g1e5d8b048cd_4_13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1"/>
        <p:cNvGrpSpPr/>
        <p:nvPr/>
      </p:nvGrpSpPr>
      <p:grpSpPr>
        <a:xfrm>
          <a:off x="0" y="0"/>
          <a:ext cx="0" cy="0"/>
          <a:chOff x="0" y="0"/>
          <a:chExt cx="0" cy="0"/>
        </a:xfrm>
      </p:grpSpPr>
      <p:sp>
        <p:nvSpPr>
          <p:cNvPr id="5732" name="Google Shape;5732;g1e5d8b048cd_4_13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3" name="Google Shape;5733;g1e5d8b048cd_4_13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1e5d8b048cd_4_14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1e5d8b048cd_4_14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1"/>
        <p:cNvGrpSpPr/>
        <p:nvPr/>
      </p:nvGrpSpPr>
      <p:grpSpPr>
        <a:xfrm>
          <a:off x="0" y="0"/>
          <a:ext cx="0" cy="0"/>
          <a:chOff x="0" y="0"/>
          <a:chExt cx="0" cy="0"/>
        </a:xfrm>
      </p:grpSpPr>
      <p:sp>
        <p:nvSpPr>
          <p:cNvPr id="6862" name="Google Shape;6862;g1e5d8b048cd_4_14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3" name="Google Shape;6863;g1e5d8b048cd_4_14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5"/>
        <p:cNvGrpSpPr/>
        <p:nvPr/>
      </p:nvGrpSpPr>
      <p:grpSpPr>
        <a:xfrm>
          <a:off x="0" y="0"/>
          <a:ext cx="0" cy="0"/>
          <a:chOff x="0" y="0"/>
          <a:chExt cx="0" cy="0"/>
        </a:xfrm>
      </p:grpSpPr>
      <p:sp>
        <p:nvSpPr>
          <p:cNvPr id="7456" name="Google Shape;7456;g1e5d8b048cd_4_15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7" name="Google Shape;7457;g1e5d8b048cd_4_15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6"/>
        <p:cNvGrpSpPr/>
        <p:nvPr/>
      </p:nvGrpSpPr>
      <p:grpSpPr>
        <a:xfrm>
          <a:off x="0" y="0"/>
          <a:ext cx="0" cy="0"/>
          <a:chOff x="0" y="0"/>
          <a:chExt cx="0" cy="0"/>
        </a:xfrm>
      </p:grpSpPr>
      <p:sp>
        <p:nvSpPr>
          <p:cNvPr id="7777" name="Google Shape;7777;g1e5d8b048cd_4_15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8" name="Google Shape;7778;g1e5d8b048cd_4_15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4"/>
        <p:cNvGrpSpPr/>
        <p:nvPr/>
      </p:nvGrpSpPr>
      <p:grpSpPr>
        <a:xfrm>
          <a:off x="0" y="0"/>
          <a:ext cx="0" cy="0"/>
          <a:chOff x="0" y="0"/>
          <a:chExt cx="0" cy="0"/>
        </a:xfrm>
      </p:grpSpPr>
      <p:sp>
        <p:nvSpPr>
          <p:cNvPr id="8085" name="Google Shape;8085;g1e5d8b048cd_4_1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6" name="Google Shape;8086;g1e5d8b048cd_4_1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e5d8b048cd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e5d8b048cd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E8B7D4E-5FAC-9371-442B-17A4B62069A9}"/>
            </a:ext>
          </a:extLst>
        </p:cNvPr>
        <p:cNvGrpSpPr/>
        <p:nvPr/>
      </p:nvGrpSpPr>
      <p:grpSpPr>
        <a:xfrm>
          <a:off x="0" y="0"/>
          <a:ext cx="0" cy="0"/>
          <a:chOff x="0" y="0"/>
          <a:chExt cx="0" cy="0"/>
        </a:xfrm>
      </p:grpSpPr>
      <p:sp>
        <p:nvSpPr>
          <p:cNvPr id="257" name="Google Shape;257;g1e5c7a9579e_0_35:notes">
            <a:extLst>
              <a:ext uri="{FF2B5EF4-FFF2-40B4-BE49-F238E27FC236}">
                <a16:creationId xmlns:a16="http://schemas.microsoft.com/office/drawing/2014/main" id="{6CE08A5D-FEE2-682A-C353-BAFF0A0B9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5c7a9579e_0_35:notes">
            <a:extLst>
              <a:ext uri="{FF2B5EF4-FFF2-40B4-BE49-F238E27FC236}">
                <a16:creationId xmlns:a16="http://schemas.microsoft.com/office/drawing/2014/main" id="{078CF5E0-634A-085A-1392-782B94F0D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1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5d8b048cd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e5d8b048cd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e5c7a9579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e5c7a9579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60854" y="1220400"/>
            <a:ext cx="2428800" cy="19200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60854" y="3177300"/>
            <a:ext cx="2428800" cy="74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335800" y="0"/>
            <a:ext cx="38085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123675" y="1798650"/>
            <a:ext cx="6896700" cy="112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b="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subTitle" idx="1"/>
          </p:nvPr>
        </p:nvSpPr>
        <p:spPr>
          <a:xfrm>
            <a:off x="1123625" y="2921850"/>
            <a:ext cx="6896700" cy="423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67475" y="539500"/>
            <a:ext cx="4454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title" idx="2" hasCustomPrompt="1"/>
          </p:nvPr>
        </p:nvSpPr>
        <p:spPr>
          <a:xfrm>
            <a:off x="3967477" y="1199625"/>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 name="Google Shape;53;p13"/>
          <p:cNvSpPr txBox="1">
            <a:spLocks noGrp="1"/>
          </p:cNvSpPr>
          <p:nvPr>
            <p:ph type="title" idx="3" hasCustomPrompt="1"/>
          </p:nvPr>
        </p:nvSpPr>
        <p:spPr>
          <a:xfrm>
            <a:off x="3967477" y="2077842"/>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4" name="Google Shape;54;p13"/>
          <p:cNvSpPr txBox="1">
            <a:spLocks noGrp="1"/>
          </p:cNvSpPr>
          <p:nvPr>
            <p:ph type="title" idx="4" hasCustomPrompt="1"/>
          </p:nvPr>
        </p:nvSpPr>
        <p:spPr>
          <a:xfrm>
            <a:off x="3967477" y="2956058"/>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5" name="Google Shape;55;p13"/>
          <p:cNvSpPr txBox="1">
            <a:spLocks noGrp="1"/>
          </p:cNvSpPr>
          <p:nvPr>
            <p:ph type="title" idx="5" hasCustomPrompt="1"/>
          </p:nvPr>
        </p:nvSpPr>
        <p:spPr>
          <a:xfrm>
            <a:off x="3967477" y="3834275"/>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6" name="Google Shape;56;p13"/>
          <p:cNvSpPr txBox="1">
            <a:spLocks noGrp="1"/>
          </p:cNvSpPr>
          <p:nvPr>
            <p:ph type="subTitle" idx="1"/>
          </p:nvPr>
        </p:nvSpPr>
        <p:spPr>
          <a:xfrm>
            <a:off x="4613435" y="1199625"/>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57" name="Google Shape;57;p13"/>
          <p:cNvSpPr txBox="1">
            <a:spLocks noGrp="1"/>
          </p:cNvSpPr>
          <p:nvPr>
            <p:ph type="subTitle" idx="6"/>
          </p:nvPr>
        </p:nvSpPr>
        <p:spPr>
          <a:xfrm>
            <a:off x="4613435" y="2077842"/>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58" name="Google Shape;58;p13"/>
          <p:cNvSpPr txBox="1">
            <a:spLocks noGrp="1"/>
          </p:cNvSpPr>
          <p:nvPr>
            <p:ph type="subTitle" idx="7"/>
          </p:nvPr>
        </p:nvSpPr>
        <p:spPr>
          <a:xfrm>
            <a:off x="4613400" y="2956058"/>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None/>
              <a:defRPr b="1"/>
            </a:lvl2pPr>
            <a:lvl3pPr lvl="2" algn="ctr" rtl="0">
              <a:spcBef>
                <a:spcPts val="0"/>
              </a:spcBef>
              <a:spcAft>
                <a:spcPts val="0"/>
              </a:spcAft>
              <a:buSzPts val="1400"/>
              <a:buNone/>
              <a:defRPr b="1"/>
            </a:lvl3pPr>
            <a:lvl4pPr lvl="3" algn="ctr" rtl="0">
              <a:spcBef>
                <a:spcPts val="0"/>
              </a:spcBef>
              <a:spcAft>
                <a:spcPts val="0"/>
              </a:spcAft>
              <a:buSzPts val="1400"/>
              <a:buNone/>
              <a:defRPr b="1"/>
            </a:lvl4pPr>
            <a:lvl5pPr lvl="4" algn="ctr" rtl="0">
              <a:spcBef>
                <a:spcPts val="0"/>
              </a:spcBef>
              <a:spcAft>
                <a:spcPts val="0"/>
              </a:spcAft>
              <a:buSzPts val="1400"/>
              <a:buNone/>
              <a:defRPr b="1"/>
            </a:lvl5pPr>
            <a:lvl6pPr lvl="5" algn="ctr" rtl="0">
              <a:spcBef>
                <a:spcPts val="0"/>
              </a:spcBef>
              <a:spcAft>
                <a:spcPts val="0"/>
              </a:spcAft>
              <a:buSzPts val="1400"/>
              <a:buNone/>
              <a:defRPr b="1"/>
            </a:lvl6pPr>
            <a:lvl7pPr lvl="6" algn="ctr" rtl="0">
              <a:spcBef>
                <a:spcPts val="0"/>
              </a:spcBef>
              <a:spcAft>
                <a:spcPts val="0"/>
              </a:spcAft>
              <a:buSzPts val="1400"/>
              <a:buNone/>
              <a:defRPr b="1"/>
            </a:lvl7pPr>
            <a:lvl8pPr lvl="7" algn="ctr" rtl="0">
              <a:spcBef>
                <a:spcPts val="0"/>
              </a:spcBef>
              <a:spcAft>
                <a:spcPts val="0"/>
              </a:spcAft>
              <a:buSzPts val="1400"/>
              <a:buNone/>
              <a:defRPr b="1"/>
            </a:lvl8pPr>
            <a:lvl9pPr lvl="8" algn="ctr" rtl="0">
              <a:spcBef>
                <a:spcPts val="0"/>
              </a:spcBef>
              <a:spcAft>
                <a:spcPts val="0"/>
              </a:spcAft>
              <a:buSzPts val="1400"/>
              <a:buNone/>
              <a:defRPr b="1"/>
            </a:lvl9pPr>
          </a:lstStyle>
          <a:p>
            <a:endParaRPr/>
          </a:p>
        </p:txBody>
      </p:sp>
      <p:sp>
        <p:nvSpPr>
          <p:cNvPr id="59" name="Google Shape;59;p13"/>
          <p:cNvSpPr txBox="1">
            <a:spLocks noGrp="1"/>
          </p:cNvSpPr>
          <p:nvPr>
            <p:ph type="subTitle" idx="8"/>
          </p:nvPr>
        </p:nvSpPr>
        <p:spPr>
          <a:xfrm>
            <a:off x="4613400" y="3834275"/>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60" name="Google Shape;60;p13"/>
          <p:cNvSpPr txBox="1">
            <a:spLocks noGrp="1"/>
          </p:cNvSpPr>
          <p:nvPr>
            <p:ph type="subTitle" idx="9"/>
          </p:nvPr>
        </p:nvSpPr>
        <p:spPr>
          <a:xfrm>
            <a:off x="4613435" y="1623750"/>
            <a:ext cx="3808200" cy="345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subTitle" idx="13"/>
          </p:nvPr>
        </p:nvSpPr>
        <p:spPr>
          <a:xfrm>
            <a:off x="4613435" y="2501967"/>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13"/>
          <p:cNvSpPr txBox="1">
            <a:spLocks noGrp="1"/>
          </p:cNvSpPr>
          <p:nvPr>
            <p:ph type="subTitle" idx="14"/>
          </p:nvPr>
        </p:nvSpPr>
        <p:spPr>
          <a:xfrm>
            <a:off x="4613435" y="3380183"/>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3"/>
          <p:cNvSpPr txBox="1">
            <a:spLocks noGrp="1"/>
          </p:cNvSpPr>
          <p:nvPr>
            <p:ph type="subTitle" idx="15"/>
          </p:nvPr>
        </p:nvSpPr>
        <p:spPr>
          <a:xfrm>
            <a:off x="4613435" y="4258400"/>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3"/>
          <p:cNvSpPr>
            <a:spLocks noGrp="1"/>
          </p:cNvSpPr>
          <p:nvPr>
            <p:ph type="pic" idx="16"/>
          </p:nvPr>
        </p:nvSpPr>
        <p:spPr>
          <a:xfrm>
            <a:off x="0" y="0"/>
            <a:ext cx="3808200" cy="5143500"/>
          </a:xfrm>
          <a:prstGeom prst="rect">
            <a:avLst/>
          </a:prstGeom>
          <a:noFill/>
          <a:ln>
            <a:noFill/>
          </a:ln>
        </p:spPr>
      </p:sp>
      <p:pic>
        <p:nvPicPr>
          <p:cNvPr id="65" name="Google Shape;65;p13"/>
          <p:cNvPicPr preferRelativeResize="0"/>
          <p:nvPr/>
        </p:nvPicPr>
        <p:blipFill>
          <a:blip r:embed="rId2">
            <a:alphaModFix amt="50000"/>
          </a:blip>
          <a:stretch>
            <a:fillRect/>
          </a:stretch>
        </p:blipFill>
        <p:spPr>
          <a:xfrm>
            <a:off x="8421564" y="507609"/>
            <a:ext cx="653485" cy="7968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722375" y="3197215"/>
            <a:ext cx="431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200"/>
              <a:buNone/>
              <a:defRPr>
                <a:solidFill>
                  <a:schemeClr val="dk1"/>
                </a:solidFill>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68" name="Google Shape;68;p14"/>
          <p:cNvSpPr txBox="1">
            <a:spLocks noGrp="1"/>
          </p:cNvSpPr>
          <p:nvPr>
            <p:ph type="subTitle" idx="1"/>
          </p:nvPr>
        </p:nvSpPr>
        <p:spPr>
          <a:xfrm>
            <a:off x="722375" y="1373596"/>
            <a:ext cx="4317900" cy="169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9" name="Google Shape;69;p14"/>
          <p:cNvSpPr>
            <a:spLocks noGrp="1"/>
          </p:cNvSpPr>
          <p:nvPr>
            <p:ph type="pic" idx="2"/>
          </p:nvPr>
        </p:nvSpPr>
        <p:spPr>
          <a:xfrm>
            <a:off x="5335800" y="0"/>
            <a:ext cx="38082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2" name="Google Shape;72;p15"/>
          <p:cNvPicPr preferRelativeResize="0"/>
          <p:nvPr/>
        </p:nvPicPr>
        <p:blipFill>
          <a:blip r:embed="rId2">
            <a:alphaModFix amt="50000"/>
          </a:blip>
          <a:stretch>
            <a:fillRect/>
          </a:stretch>
        </p:blipFill>
        <p:spPr>
          <a:xfrm>
            <a:off x="0" y="3773008"/>
            <a:ext cx="790900" cy="12059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5" name="Google Shape;75;p16"/>
          <p:cNvPicPr preferRelativeResize="0"/>
          <p:nvPr/>
        </p:nvPicPr>
        <p:blipFill>
          <a:blip r:embed="rId2">
            <a:alphaModFix amt="50000"/>
          </a:blip>
          <a:stretch>
            <a:fillRect/>
          </a:stretch>
        </p:blipFill>
        <p:spPr>
          <a:xfrm>
            <a:off x="8421625" y="2602783"/>
            <a:ext cx="790900" cy="1205934"/>
          </a:xfrm>
          <a:prstGeom prst="rect">
            <a:avLst/>
          </a:prstGeom>
          <a:noFill/>
          <a:ln>
            <a:noFill/>
          </a:ln>
        </p:spPr>
      </p:pic>
      <p:pic>
        <p:nvPicPr>
          <p:cNvPr id="76" name="Google Shape;76;p16"/>
          <p:cNvPicPr preferRelativeResize="0"/>
          <p:nvPr/>
        </p:nvPicPr>
        <p:blipFill>
          <a:blip r:embed="rId3">
            <a:alphaModFix amt="50000"/>
          </a:blip>
          <a:stretch>
            <a:fillRect/>
          </a:stretch>
        </p:blipFill>
        <p:spPr>
          <a:xfrm rot="6">
            <a:off x="-8" y="1254726"/>
            <a:ext cx="790915" cy="964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08925" y="1546425"/>
            <a:ext cx="35784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9" name="Google Shape;79;p17"/>
          <p:cNvSpPr txBox="1">
            <a:spLocks noGrp="1"/>
          </p:cNvSpPr>
          <p:nvPr>
            <p:ph type="subTitle" idx="1"/>
          </p:nvPr>
        </p:nvSpPr>
        <p:spPr>
          <a:xfrm>
            <a:off x="1008950" y="2661671"/>
            <a:ext cx="3578400" cy="93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7"/>
          <p:cNvSpPr>
            <a:spLocks noGrp="1"/>
          </p:cNvSpPr>
          <p:nvPr>
            <p:ph type="pic" idx="2"/>
          </p:nvPr>
        </p:nvSpPr>
        <p:spPr>
          <a:xfrm>
            <a:off x="5335800" y="0"/>
            <a:ext cx="3808200" cy="5143500"/>
          </a:xfrm>
          <a:prstGeom prst="rect">
            <a:avLst/>
          </a:prstGeom>
          <a:noFill/>
          <a:ln>
            <a:noFill/>
          </a:ln>
        </p:spPr>
      </p:sp>
      <p:pic>
        <p:nvPicPr>
          <p:cNvPr id="81" name="Google Shape;81;p17"/>
          <p:cNvPicPr preferRelativeResize="0"/>
          <p:nvPr/>
        </p:nvPicPr>
        <p:blipFill>
          <a:blip r:embed="rId2">
            <a:alphaModFix amt="50000"/>
          </a:blip>
          <a:stretch>
            <a:fillRect/>
          </a:stretch>
        </p:blipFill>
        <p:spPr>
          <a:xfrm>
            <a:off x="326917" y="4257350"/>
            <a:ext cx="790915" cy="964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2"/>
        <p:cNvGrpSpPr/>
        <p:nvPr/>
      </p:nvGrpSpPr>
      <p:grpSpPr>
        <a:xfrm>
          <a:off x="0" y="0"/>
          <a:ext cx="0" cy="0"/>
          <a:chOff x="0" y="0"/>
          <a:chExt cx="0" cy="0"/>
        </a:xfrm>
      </p:grpSpPr>
      <p:sp>
        <p:nvSpPr>
          <p:cNvPr id="83" name="Google Shape;83;p18"/>
          <p:cNvSpPr>
            <a:spLocks noGrp="1"/>
          </p:cNvSpPr>
          <p:nvPr>
            <p:ph type="pic" idx="2"/>
          </p:nvPr>
        </p:nvSpPr>
        <p:spPr>
          <a:xfrm>
            <a:off x="0" y="0"/>
            <a:ext cx="3808200" cy="5143500"/>
          </a:xfrm>
          <a:prstGeom prst="rect">
            <a:avLst/>
          </a:prstGeom>
          <a:noFill/>
          <a:ln>
            <a:noFill/>
          </a:ln>
        </p:spPr>
      </p:sp>
      <p:sp>
        <p:nvSpPr>
          <p:cNvPr id="84" name="Google Shape;84;p18"/>
          <p:cNvSpPr txBox="1">
            <a:spLocks noGrp="1"/>
          </p:cNvSpPr>
          <p:nvPr>
            <p:ph type="title"/>
          </p:nvPr>
        </p:nvSpPr>
        <p:spPr>
          <a:xfrm>
            <a:off x="4792050" y="1395163"/>
            <a:ext cx="3368400" cy="13470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5" name="Google Shape;85;p18"/>
          <p:cNvSpPr txBox="1">
            <a:spLocks noGrp="1"/>
          </p:cNvSpPr>
          <p:nvPr>
            <p:ph type="subTitle" idx="1"/>
          </p:nvPr>
        </p:nvSpPr>
        <p:spPr>
          <a:xfrm>
            <a:off x="4792050" y="2943745"/>
            <a:ext cx="3368400" cy="8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997350" y="1909325"/>
            <a:ext cx="3368400" cy="582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8" name="Google Shape;88;p19"/>
          <p:cNvSpPr txBox="1">
            <a:spLocks noGrp="1"/>
          </p:cNvSpPr>
          <p:nvPr>
            <p:ph type="subTitle" idx="1"/>
          </p:nvPr>
        </p:nvSpPr>
        <p:spPr>
          <a:xfrm>
            <a:off x="997350" y="2429554"/>
            <a:ext cx="3368400" cy="8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4259025" y="1909338"/>
            <a:ext cx="3368400" cy="582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1" name="Google Shape;91;p20"/>
          <p:cNvSpPr txBox="1">
            <a:spLocks noGrp="1"/>
          </p:cNvSpPr>
          <p:nvPr>
            <p:ph type="subTitle" idx="1"/>
          </p:nvPr>
        </p:nvSpPr>
        <p:spPr>
          <a:xfrm>
            <a:off x="4259025" y="2429567"/>
            <a:ext cx="3368400" cy="8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92" name="Google Shape;92;p20"/>
          <p:cNvPicPr preferRelativeResize="0"/>
          <p:nvPr/>
        </p:nvPicPr>
        <p:blipFill>
          <a:blip r:embed="rId2">
            <a:alphaModFix amt="49000"/>
          </a:blip>
          <a:stretch>
            <a:fillRect/>
          </a:stretch>
        </p:blipFill>
        <p:spPr>
          <a:xfrm>
            <a:off x="7141967" y="825275"/>
            <a:ext cx="790915" cy="96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801650" y="1819238"/>
            <a:ext cx="3349200" cy="1419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 name="Google Shape;15;p3"/>
          <p:cNvSpPr txBox="1">
            <a:spLocks noGrp="1"/>
          </p:cNvSpPr>
          <p:nvPr>
            <p:ph type="title" idx="2" hasCustomPrompt="1"/>
          </p:nvPr>
        </p:nvSpPr>
        <p:spPr>
          <a:xfrm>
            <a:off x="4801650" y="1053077"/>
            <a:ext cx="1001100" cy="72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0"/>
              <a:buNone/>
              <a:defRPr sz="48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a:spLocks noGrp="1"/>
          </p:cNvSpPr>
          <p:nvPr>
            <p:ph type="pic" idx="3"/>
          </p:nvPr>
        </p:nvSpPr>
        <p:spPr>
          <a:xfrm>
            <a:off x="0" y="0"/>
            <a:ext cx="38085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4_1_1_1_1">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1942563" y="1909338"/>
            <a:ext cx="3368400" cy="582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 name="Google Shape;95;p21"/>
          <p:cNvSpPr txBox="1">
            <a:spLocks noGrp="1"/>
          </p:cNvSpPr>
          <p:nvPr>
            <p:ph type="subTitle" idx="1"/>
          </p:nvPr>
        </p:nvSpPr>
        <p:spPr>
          <a:xfrm>
            <a:off x="1942563" y="2429567"/>
            <a:ext cx="3368400" cy="8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8" name="Google Shape;98;p22"/>
          <p:cNvSpPr txBox="1">
            <a:spLocks noGrp="1"/>
          </p:cNvSpPr>
          <p:nvPr>
            <p:ph type="subTitle" idx="1"/>
          </p:nvPr>
        </p:nvSpPr>
        <p:spPr>
          <a:xfrm>
            <a:off x="1435426" y="2810591"/>
            <a:ext cx="26835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 name="Google Shape;99;p22"/>
          <p:cNvSpPr txBox="1">
            <a:spLocks noGrp="1"/>
          </p:cNvSpPr>
          <p:nvPr>
            <p:ph type="subTitle" idx="2"/>
          </p:nvPr>
        </p:nvSpPr>
        <p:spPr>
          <a:xfrm>
            <a:off x="5025074" y="2810591"/>
            <a:ext cx="26835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0" name="Google Shape;100;p22"/>
          <p:cNvSpPr txBox="1">
            <a:spLocks noGrp="1"/>
          </p:cNvSpPr>
          <p:nvPr>
            <p:ph type="subTitle" idx="3"/>
          </p:nvPr>
        </p:nvSpPr>
        <p:spPr>
          <a:xfrm>
            <a:off x="1435426" y="2552124"/>
            <a:ext cx="26835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01" name="Google Shape;101;p22"/>
          <p:cNvSpPr txBox="1">
            <a:spLocks noGrp="1"/>
          </p:cNvSpPr>
          <p:nvPr>
            <p:ph type="subTitle" idx="4"/>
          </p:nvPr>
        </p:nvSpPr>
        <p:spPr>
          <a:xfrm>
            <a:off x="5025070" y="2552124"/>
            <a:ext cx="26835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02" name="Google Shape;102;p22"/>
          <p:cNvPicPr preferRelativeResize="0"/>
          <p:nvPr/>
        </p:nvPicPr>
        <p:blipFill>
          <a:blip r:embed="rId2">
            <a:alphaModFix amt="50000"/>
          </a:blip>
          <a:stretch>
            <a:fillRect/>
          </a:stretch>
        </p:blipFill>
        <p:spPr>
          <a:xfrm>
            <a:off x="113400" y="3847308"/>
            <a:ext cx="790900" cy="1205934"/>
          </a:xfrm>
          <a:prstGeom prst="rect">
            <a:avLst/>
          </a:prstGeom>
          <a:noFill/>
          <a:ln>
            <a:noFill/>
          </a:ln>
        </p:spPr>
      </p:pic>
      <p:pic>
        <p:nvPicPr>
          <p:cNvPr id="103" name="Google Shape;103;p22"/>
          <p:cNvPicPr preferRelativeResize="0"/>
          <p:nvPr/>
        </p:nvPicPr>
        <p:blipFill>
          <a:blip r:embed="rId3">
            <a:alphaModFix amt="50000"/>
          </a:blip>
          <a:stretch>
            <a:fillRect/>
          </a:stretch>
        </p:blipFill>
        <p:spPr>
          <a:xfrm>
            <a:off x="8307717" y="343650"/>
            <a:ext cx="790915" cy="964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1">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6" name="Google Shape;106;p23"/>
          <p:cNvSpPr txBox="1">
            <a:spLocks noGrp="1"/>
          </p:cNvSpPr>
          <p:nvPr>
            <p:ph type="subTitle" idx="1"/>
          </p:nvPr>
        </p:nvSpPr>
        <p:spPr>
          <a:xfrm>
            <a:off x="1435425" y="3651222"/>
            <a:ext cx="2683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 name="Google Shape;107;p23"/>
          <p:cNvSpPr txBox="1">
            <a:spLocks noGrp="1"/>
          </p:cNvSpPr>
          <p:nvPr>
            <p:ph type="subTitle" idx="2"/>
          </p:nvPr>
        </p:nvSpPr>
        <p:spPr>
          <a:xfrm>
            <a:off x="5025074" y="3651222"/>
            <a:ext cx="2683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 name="Google Shape;108;p23"/>
          <p:cNvSpPr txBox="1">
            <a:spLocks noGrp="1"/>
          </p:cNvSpPr>
          <p:nvPr>
            <p:ph type="subTitle" idx="3"/>
          </p:nvPr>
        </p:nvSpPr>
        <p:spPr>
          <a:xfrm>
            <a:off x="1435426" y="3392749"/>
            <a:ext cx="2683500" cy="36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09" name="Google Shape;109;p23"/>
          <p:cNvSpPr txBox="1">
            <a:spLocks noGrp="1"/>
          </p:cNvSpPr>
          <p:nvPr>
            <p:ph type="subTitle" idx="4"/>
          </p:nvPr>
        </p:nvSpPr>
        <p:spPr>
          <a:xfrm>
            <a:off x="5025070" y="3392749"/>
            <a:ext cx="2683500" cy="36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10" name="Google Shape;110;p23"/>
          <p:cNvPicPr preferRelativeResize="0"/>
          <p:nvPr/>
        </p:nvPicPr>
        <p:blipFill>
          <a:blip r:embed="rId2">
            <a:alphaModFix amt="49000"/>
          </a:blip>
          <a:stretch>
            <a:fillRect/>
          </a:stretch>
        </p:blipFill>
        <p:spPr>
          <a:xfrm>
            <a:off x="8026175" y="1112208"/>
            <a:ext cx="790900" cy="1205934"/>
          </a:xfrm>
          <a:prstGeom prst="rect">
            <a:avLst/>
          </a:prstGeom>
          <a:noFill/>
          <a:ln>
            <a:noFill/>
          </a:ln>
        </p:spPr>
      </p:pic>
      <p:pic>
        <p:nvPicPr>
          <p:cNvPr id="111" name="Google Shape;111;p23"/>
          <p:cNvPicPr preferRelativeResize="0"/>
          <p:nvPr/>
        </p:nvPicPr>
        <p:blipFill>
          <a:blip r:embed="rId3">
            <a:alphaModFix amt="49000"/>
          </a:blip>
          <a:stretch>
            <a:fillRect/>
          </a:stretch>
        </p:blipFill>
        <p:spPr>
          <a:xfrm>
            <a:off x="435792" y="2500500"/>
            <a:ext cx="790915" cy="964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4" name="Google Shape;114;p24"/>
          <p:cNvSpPr txBox="1">
            <a:spLocks noGrp="1"/>
          </p:cNvSpPr>
          <p:nvPr>
            <p:ph type="subTitle" idx="1"/>
          </p:nvPr>
        </p:nvSpPr>
        <p:spPr>
          <a:xfrm>
            <a:off x="2678999" y="3480050"/>
            <a:ext cx="4348800" cy="7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5" name="Google Shape;115;p24"/>
          <p:cNvSpPr txBox="1">
            <a:spLocks noGrp="1"/>
          </p:cNvSpPr>
          <p:nvPr>
            <p:ph type="subTitle" idx="2"/>
          </p:nvPr>
        </p:nvSpPr>
        <p:spPr>
          <a:xfrm>
            <a:off x="2678974" y="1864126"/>
            <a:ext cx="4348800" cy="7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 name="Google Shape;116;p24"/>
          <p:cNvSpPr txBox="1">
            <a:spLocks noGrp="1"/>
          </p:cNvSpPr>
          <p:nvPr>
            <p:ph type="subTitle" idx="3"/>
          </p:nvPr>
        </p:nvSpPr>
        <p:spPr>
          <a:xfrm>
            <a:off x="2678976" y="3221580"/>
            <a:ext cx="43488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17" name="Google Shape;117;p24"/>
          <p:cNvSpPr txBox="1">
            <a:spLocks noGrp="1"/>
          </p:cNvSpPr>
          <p:nvPr>
            <p:ph type="subTitle" idx="4"/>
          </p:nvPr>
        </p:nvSpPr>
        <p:spPr>
          <a:xfrm>
            <a:off x="2678965" y="1605650"/>
            <a:ext cx="43488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18" name="Google Shape;118;p24"/>
          <p:cNvPicPr preferRelativeResize="0"/>
          <p:nvPr/>
        </p:nvPicPr>
        <p:blipFill>
          <a:blip r:embed="rId2">
            <a:alphaModFix amt="50000"/>
          </a:blip>
          <a:stretch>
            <a:fillRect/>
          </a:stretch>
        </p:blipFill>
        <p:spPr>
          <a:xfrm rot="6">
            <a:off x="77667" y="206276"/>
            <a:ext cx="790915" cy="964400"/>
          </a:xfrm>
          <a:prstGeom prst="rect">
            <a:avLst/>
          </a:prstGeom>
          <a:noFill/>
          <a:ln>
            <a:noFill/>
          </a:ln>
        </p:spPr>
      </p:pic>
      <p:pic>
        <p:nvPicPr>
          <p:cNvPr id="119" name="Google Shape;119;p24"/>
          <p:cNvPicPr preferRelativeResize="0"/>
          <p:nvPr/>
        </p:nvPicPr>
        <p:blipFill>
          <a:blip r:embed="rId3">
            <a:alphaModFix amt="50000"/>
          </a:blip>
          <a:stretch>
            <a:fillRect/>
          </a:stretch>
        </p:blipFill>
        <p:spPr>
          <a:xfrm>
            <a:off x="8237525" y="3779208"/>
            <a:ext cx="790900" cy="12059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4">
  <p:cSld name="CUSTOM_7">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5"/>
          <p:cNvSpPr txBox="1">
            <a:spLocks noGrp="1"/>
          </p:cNvSpPr>
          <p:nvPr>
            <p:ph type="body" idx="1"/>
          </p:nvPr>
        </p:nvSpPr>
        <p:spPr>
          <a:xfrm>
            <a:off x="722375" y="1187600"/>
            <a:ext cx="3713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p25"/>
          <p:cNvSpPr txBox="1">
            <a:spLocks noGrp="1"/>
          </p:cNvSpPr>
          <p:nvPr>
            <p:ph type="body" idx="2"/>
          </p:nvPr>
        </p:nvSpPr>
        <p:spPr>
          <a:xfrm>
            <a:off x="4708225" y="1187600"/>
            <a:ext cx="3713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24" name="Google Shape;124;p25"/>
          <p:cNvPicPr preferRelativeResize="0"/>
          <p:nvPr/>
        </p:nvPicPr>
        <p:blipFill>
          <a:blip r:embed="rId2">
            <a:alphaModFix amt="49000"/>
          </a:blip>
          <a:stretch>
            <a:fillRect/>
          </a:stretch>
        </p:blipFill>
        <p:spPr>
          <a:xfrm rot="611571">
            <a:off x="8219892" y="215300"/>
            <a:ext cx="790915" cy="964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7" name="Google Shape;127;p26"/>
          <p:cNvSpPr txBox="1">
            <a:spLocks noGrp="1"/>
          </p:cNvSpPr>
          <p:nvPr>
            <p:ph type="subTitle" idx="1"/>
          </p:nvPr>
        </p:nvSpPr>
        <p:spPr>
          <a:xfrm>
            <a:off x="722375"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6"/>
          <p:cNvSpPr txBox="1">
            <a:spLocks noGrp="1"/>
          </p:cNvSpPr>
          <p:nvPr>
            <p:ph type="subTitle" idx="2"/>
          </p:nvPr>
        </p:nvSpPr>
        <p:spPr>
          <a:xfrm>
            <a:off x="722375"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29" name="Google Shape;129;p26"/>
          <p:cNvSpPr txBox="1">
            <a:spLocks noGrp="1"/>
          </p:cNvSpPr>
          <p:nvPr>
            <p:ph type="subTitle" idx="3"/>
          </p:nvPr>
        </p:nvSpPr>
        <p:spPr>
          <a:xfrm>
            <a:off x="3415250"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0" name="Google Shape;130;p26"/>
          <p:cNvSpPr txBox="1">
            <a:spLocks noGrp="1"/>
          </p:cNvSpPr>
          <p:nvPr>
            <p:ph type="subTitle" idx="4"/>
          </p:nvPr>
        </p:nvSpPr>
        <p:spPr>
          <a:xfrm>
            <a:off x="3415251"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31" name="Google Shape;131;p26"/>
          <p:cNvSpPr txBox="1">
            <a:spLocks noGrp="1"/>
          </p:cNvSpPr>
          <p:nvPr>
            <p:ph type="subTitle" idx="5"/>
          </p:nvPr>
        </p:nvSpPr>
        <p:spPr>
          <a:xfrm>
            <a:off x="6108126"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26"/>
          <p:cNvSpPr txBox="1">
            <a:spLocks noGrp="1"/>
          </p:cNvSpPr>
          <p:nvPr>
            <p:ph type="subTitle" idx="6"/>
          </p:nvPr>
        </p:nvSpPr>
        <p:spPr>
          <a:xfrm>
            <a:off x="6108128"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33" name="Google Shape;133;p26"/>
          <p:cNvPicPr preferRelativeResize="0"/>
          <p:nvPr/>
        </p:nvPicPr>
        <p:blipFill>
          <a:blip r:embed="rId2">
            <a:alphaModFix amt="50000"/>
          </a:blip>
          <a:stretch>
            <a:fillRect/>
          </a:stretch>
        </p:blipFill>
        <p:spPr>
          <a:xfrm rot="-786797" flipH="1">
            <a:off x="8379021" y="3863558"/>
            <a:ext cx="790899" cy="1205935"/>
          </a:xfrm>
          <a:prstGeom prst="rect">
            <a:avLst/>
          </a:prstGeom>
          <a:noFill/>
          <a:ln>
            <a:noFill/>
          </a:ln>
        </p:spPr>
      </p:pic>
      <p:pic>
        <p:nvPicPr>
          <p:cNvPr id="134" name="Google Shape;134;p26"/>
          <p:cNvPicPr preferRelativeResize="0"/>
          <p:nvPr/>
        </p:nvPicPr>
        <p:blipFill>
          <a:blip r:embed="rId3">
            <a:alphaModFix amt="50000"/>
          </a:blip>
          <a:stretch>
            <a:fillRect/>
          </a:stretch>
        </p:blipFill>
        <p:spPr>
          <a:xfrm flipH="1">
            <a:off x="58438" y="4286950"/>
            <a:ext cx="790915" cy="964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7" name="Google Shape;137;p27"/>
          <p:cNvSpPr txBox="1">
            <a:spLocks noGrp="1"/>
          </p:cNvSpPr>
          <p:nvPr>
            <p:ph type="subTitle" idx="1"/>
          </p:nvPr>
        </p:nvSpPr>
        <p:spPr>
          <a:xfrm>
            <a:off x="1878825" y="1954098"/>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 name="Google Shape;138;p27"/>
          <p:cNvSpPr txBox="1">
            <a:spLocks noGrp="1"/>
          </p:cNvSpPr>
          <p:nvPr>
            <p:ph type="subTitle" idx="2"/>
          </p:nvPr>
        </p:nvSpPr>
        <p:spPr>
          <a:xfrm>
            <a:off x="1878825" y="1695625"/>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39" name="Google Shape;139;p27"/>
          <p:cNvSpPr txBox="1">
            <a:spLocks noGrp="1"/>
          </p:cNvSpPr>
          <p:nvPr>
            <p:ph type="subTitle" idx="3"/>
          </p:nvPr>
        </p:nvSpPr>
        <p:spPr>
          <a:xfrm>
            <a:off x="5761528" y="1954098"/>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27"/>
          <p:cNvSpPr txBox="1">
            <a:spLocks noGrp="1"/>
          </p:cNvSpPr>
          <p:nvPr>
            <p:ph type="subTitle" idx="4"/>
          </p:nvPr>
        </p:nvSpPr>
        <p:spPr>
          <a:xfrm>
            <a:off x="5761531" y="1695625"/>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41" name="Google Shape;141;p27"/>
          <p:cNvSpPr txBox="1">
            <a:spLocks noGrp="1"/>
          </p:cNvSpPr>
          <p:nvPr>
            <p:ph type="subTitle" idx="5"/>
          </p:nvPr>
        </p:nvSpPr>
        <p:spPr>
          <a:xfrm>
            <a:off x="1878825" y="3631799"/>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2" name="Google Shape;142;p27"/>
          <p:cNvSpPr txBox="1">
            <a:spLocks noGrp="1"/>
          </p:cNvSpPr>
          <p:nvPr>
            <p:ph type="subTitle" idx="6"/>
          </p:nvPr>
        </p:nvSpPr>
        <p:spPr>
          <a:xfrm>
            <a:off x="1878825" y="3373329"/>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43" name="Google Shape;143;p27"/>
          <p:cNvSpPr txBox="1">
            <a:spLocks noGrp="1"/>
          </p:cNvSpPr>
          <p:nvPr>
            <p:ph type="subTitle" idx="7"/>
          </p:nvPr>
        </p:nvSpPr>
        <p:spPr>
          <a:xfrm>
            <a:off x="5761528" y="3631799"/>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 name="Google Shape;144;p27"/>
          <p:cNvSpPr txBox="1">
            <a:spLocks noGrp="1"/>
          </p:cNvSpPr>
          <p:nvPr>
            <p:ph type="subTitle" idx="8"/>
          </p:nvPr>
        </p:nvSpPr>
        <p:spPr>
          <a:xfrm>
            <a:off x="5761531" y="3373329"/>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45" name="Google Shape;145;p27"/>
          <p:cNvPicPr preferRelativeResize="0"/>
          <p:nvPr/>
        </p:nvPicPr>
        <p:blipFill>
          <a:blip r:embed="rId2">
            <a:alphaModFix amt="50000"/>
          </a:blip>
          <a:stretch>
            <a:fillRect/>
          </a:stretch>
        </p:blipFill>
        <p:spPr>
          <a:xfrm rot="6">
            <a:off x="-8" y="222876"/>
            <a:ext cx="790915" cy="964400"/>
          </a:xfrm>
          <a:prstGeom prst="rect">
            <a:avLst/>
          </a:prstGeom>
          <a:noFill/>
          <a:ln>
            <a:noFill/>
          </a:ln>
        </p:spPr>
      </p:pic>
      <p:pic>
        <p:nvPicPr>
          <p:cNvPr id="146" name="Google Shape;146;p27"/>
          <p:cNvPicPr preferRelativeResize="0"/>
          <p:nvPr/>
        </p:nvPicPr>
        <p:blipFill>
          <a:blip r:embed="rId3">
            <a:alphaModFix amt="50000"/>
          </a:blip>
          <a:stretch>
            <a:fillRect/>
          </a:stretch>
        </p:blipFill>
        <p:spPr>
          <a:xfrm>
            <a:off x="8244125" y="3740233"/>
            <a:ext cx="790900" cy="120593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9" name="Google Shape;149;p28"/>
          <p:cNvSpPr txBox="1">
            <a:spLocks noGrp="1"/>
          </p:cNvSpPr>
          <p:nvPr>
            <p:ph type="subTitle" idx="1"/>
          </p:nvPr>
        </p:nvSpPr>
        <p:spPr>
          <a:xfrm>
            <a:off x="961425"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28"/>
          <p:cNvSpPr txBox="1">
            <a:spLocks noGrp="1"/>
          </p:cNvSpPr>
          <p:nvPr>
            <p:ph type="subTitle" idx="2"/>
          </p:nvPr>
        </p:nvSpPr>
        <p:spPr>
          <a:xfrm>
            <a:off x="961425"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1" name="Google Shape;151;p28"/>
          <p:cNvSpPr txBox="1">
            <a:spLocks noGrp="1"/>
          </p:cNvSpPr>
          <p:nvPr>
            <p:ph type="subTitle" idx="3"/>
          </p:nvPr>
        </p:nvSpPr>
        <p:spPr>
          <a:xfrm>
            <a:off x="3519189"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28"/>
          <p:cNvSpPr txBox="1">
            <a:spLocks noGrp="1"/>
          </p:cNvSpPr>
          <p:nvPr>
            <p:ph type="subTitle" idx="4"/>
          </p:nvPr>
        </p:nvSpPr>
        <p:spPr>
          <a:xfrm>
            <a:off x="3519192"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3" name="Google Shape;153;p28"/>
          <p:cNvSpPr txBox="1">
            <a:spLocks noGrp="1"/>
          </p:cNvSpPr>
          <p:nvPr>
            <p:ph type="subTitle" idx="5"/>
          </p:nvPr>
        </p:nvSpPr>
        <p:spPr>
          <a:xfrm>
            <a:off x="6076978"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4" name="Google Shape;154;p28"/>
          <p:cNvSpPr txBox="1">
            <a:spLocks noGrp="1"/>
          </p:cNvSpPr>
          <p:nvPr>
            <p:ph type="subTitle" idx="6"/>
          </p:nvPr>
        </p:nvSpPr>
        <p:spPr>
          <a:xfrm>
            <a:off x="6076984"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5" name="Google Shape;155;p28"/>
          <p:cNvSpPr txBox="1">
            <a:spLocks noGrp="1"/>
          </p:cNvSpPr>
          <p:nvPr>
            <p:ph type="subTitle" idx="7"/>
          </p:nvPr>
        </p:nvSpPr>
        <p:spPr>
          <a:xfrm>
            <a:off x="961425"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8"/>
          <p:cNvSpPr txBox="1">
            <a:spLocks noGrp="1"/>
          </p:cNvSpPr>
          <p:nvPr>
            <p:ph type="subTitle" idx="8"/>
          </p:nvPr>
        </p:nvSpPr>
        <p:spPr>
          <a:xfrm>
            <a:off x="961425"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7" name="Google Shape;157;p28"/>
          <p:cNvSpPr txBox="1">
            <a:spLocks noGrp="1"/>
          </p:cNvSpPr>
          <p:nvPr>
            <p:ph type="subTitle" idx="9"/>
          </p:nvPr>
        </p:nvSpPr>
        <p:spPr>
          <a:xfrm>
            <a:off x="3519189"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8" name="Google Shape;158;p28"/>
          <p:cNvSpPr txBox="1">
            <a:spLocks noGrp="1"/>
          </p:cNvSpPr>
          <p:nvPr>
            <p:ph type="subTitle" idx="13"/>
          </p:nvPr>
        </p:nvSpPr>
        <p:spPr>
          <a:xfrm>
            <a:off x="3519192"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9" name="Google Shape;159;p28"/>
          <p:cNvSpPr txBox="1">
            <a:spLocks noGrp="1"/>
          </p:cNvSpPr>
          <p:nvPr>
            <p:ph type="subTitle" idx="14"/>
          </p:nvPr>
        </p:nvSpPr>
        <p:spPr>
          <a:xfrm>
            <a:off x="6076978"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0" name="Google Shape;160;p28"/>
          <p:cNvSpPr txBox="1">
            <a:spLocks noGrp="1"/>
          </p:cNvSpPr>
          <p:nvPr>
            <p:ph type="subTitle" idx="15"/>
          </p:nvPr>
        </p:nvSpPr>
        <p:spPr>
          <a:xfrm>
            <a:off x="6076984"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61" name="Google Shape;161;p28"/>
          <p:cNvPicPr preferRelativeResize="0"/>
          <p:nvPr/>
        </p:nvPicPr>
        <p:blipFill>
          <a:blip r:embed="rId2">
            <a:alphaModFix amt="50000"/>
          </a:blip>
          <a:stretch>
            <a:fillRect/>
          </a:stretch>
        </p:blipFill>
        <p:spPr>
          <a:xfrm rot="6">
            <a:off x="107417" y="147801"/>
            <a:ext cx="790915" cy="964400"/>
          </a:xfrm>
          <a:prstGeom prst="rect">
            <a:avLst/>
          </a:prstGeom>
          <a:noFill/>
          <a:ln>
            <a:noFill/>
          </a:ln>
        </p:spPr>
      </p:pic>
      <p:pic>
        <p:nvPicPr>
          <p:cNvPr id="162" name="Google Shape;162;p28"/>
          <p:cNvPicPr preferRelativeResize="0"/>
          <p:nvPr/>
        </p:nvPicPr>
        <p:blipFill>
          <a:blip r:embed="rId3">
            <a:alphaModFix amt="50000"/>
          </a:blip>
          <a:stretch>
            <a:fillRect/>
          </a:stretch>
        </p:blipFill>
        <p:spPr>
          <a:xfrm>
            <a:off x="8353100" y="147808"/>
            <a:ext cx="790900" cy="120593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CUSTOM_1_1_1_1">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5" name="Google Shape;165;p29"/>
          <p:cNvSpPr txBox="1">
            <a:spLocks noGrp="1"/>
          </p:cNvSpPr>
          <p:nvPr>
            <p:ph type="subTitle" idx="1"/>
          </p:nvPr>
        </p:nvSpPr>
        <p:spPr>
          <a:xfrm>
            <a:off x="1986425"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 name="Google Shape;166;p29"/>
          <p:cNvSpPr txBox="1">
            <a:spLocks noGrp="1"/>
          </p:cNvSpPr>
          <p:nvPr>
            <p:ph type="subTitle" idx="2"/>
          </p:nvPr>
        </p:nvSpPr>
        <p:spPr>
          <a:xfrm>
            <a:off x="1986425"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67" name="Google Shape;167;p29"/>
          <p:cNvSpPr txBox="1">
            <a:spLocks noGrp="1"/>
          </p:cNvSpPr>
          <p:nvPr>
            <p:ph type="subTitle" idx="3"/>
          </p:nvPr>
        </p:nvSpPr>
        <p:spPr>
          <a:xfrm>
            <a:off x="1986414" y="2895972"/>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9"/>
          <p:cNvSpPr txBox="1">
            <a:spLocks noGrp="1"/>
          </p:cNvSpPr>
          <p:nvPr>
            <p:ph type="subTitle" idx="4"/>
          </p:nvPr>
        </p:nvSpPr>
        <p:spPr>
          <a:xfrm>
            <a:off x="1986417" y="2637500"/>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69" name="Google Shape;169;p29"/>
          <p:cNvSpPr txBox="1">
            <a:spLocks noGrp="1"/>
          </p:cNvSpPr>
          <p:nvPr>
            <p:ph type="subTitle" idx="5"/>
          </p:nvPr>
        </p:nvSpPr>
        <p:spPr>
          <a:xfrm>
            <a:off x="5720853"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0" name="Google Shape;170;p29"/>
          <p:cNvSpPr txBox="1">
            <a:spLocks noGrp="1"/>
          </p:cNvSpPr>
          <p:nvPr>
            <p:ph type="subTitle" idx="6"/>
          </p:nvPr>
        </p:nvSpPr>
        <p:spPr>
          <a:xfrm>
            <a:off x="5720859"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1" name="Google Shape;171;p29"/>
          <p:cNvSpPr txBox="1">
            <a:spLocks noGrp="1"/>
          </p:cNvSpPr>
          <p:nvPr>
            <p:ph type="subTitle" idx="7"/>
          </p:nvPr>
        </p:nvSpPr>
        <p:spPr>
          <a:xfrm>
            <a:off x="1986425" y="39094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2" name="Google Shape;172;p29"/>
          <p:cNvSpPr txBox="1">
            <a:spLocks noGrp="1"/>
          </p:cNvSpPr>
          <p:nvPr>
            <p:ph type="subTitle" idx="8"/>
          </p:nvPr>
        </p:nvSpPr>
        <p:spPr>
          <a:xfrm>
            <a:off x="1986425" y="36509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3" name="Google Shape;173;p29"/>
          <p:cNvSpPr txBox="1">
            <a:spLocks noGrp="1"/>
          </p:cNvSpPr>
          <p:nvPr>
            <p:ph type="subTitle" idx="9"/>
          </p:nvPr>
        </p:nvSpPr>
        <p:spPr>
          <a:xfrm>
            <a:off x="5720839" y="289597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4" name="Google Shape;174;p29"/>
          <p:cNvSpPr txBox="1">
            <a:spLocks noGrp="1"/>
          </p:cNvSpPr>
          <p:nvPr>
            <p:ph type="subTitle" idx="13"/>
          </p:nvPr>
        </p:nvSpPr>
        <p:spPr>
          <a:xfrm>
            <a:off x="5720842" y="2637506"/>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5" name="Google Shape;175;p29"/>
          <p:cNvSpPr txBox="1">
            <a:spLocks noGrp="1"/>
          </p:cNvSpPr>
          <p:nvPr>
            <p:ph type="subTitle" idx="14"/>
          </p:nvPr>
        </p:nvSpPr>
        <p:spPr>
          <a:xfrm>
            <a:off x="5720853" y="39094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9"/>
          <p:cNvSpPr txBox="1">
            <a:spLocks noGrp="1"/>
          </p:cNvSpPr>
          <p:nvPr>
            <p:ph type="subTitle" idx="15"/>
          </p:nvPr>
        </p:nvSpPr>
        <p:spPr>
          <a:xfrm>
            <a:off x="5720859" y="36509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77" name="Google Shape;177;p29"/>
          <p:cNvPicPr preferRelativeResize="0"/>
          <p:nvPr/>
        </p:nvPicPr>
        <p:blipFill>
          <a:blip r:embed="rId2">
            <a:alphaModFix amt="50000"/>
          </a:blip>
          <a:stretch>
            <a:fillRect/>
          </a:stretch>
        </p:blipFill>
        <p:spPr>
          <a:xfrm rot="6">
            <a:off x="8353092" y="4179101"/>
            <a:ext cx="790915" cy="964400"/>
          </a:xfrm>
          <a:prstGeom prst="rect">
            <a:avLst/>
          </a:prstGeom>
          <a:noFill/>
          <a:ln>
            <a:noFill/>
          </a:ln>
        </p:spPr>
      </p:pic>
      <p:pic>
        <p:nvPicPr>
          <p:cNvPr id="178" name="Google Shape;178;p29"/>
          <p:cNvPicPr preferRelativeResize="0"/>
          <p:nvPr/>
        </p:nvPicPr>
        <p:blipFill>
          <a:blip r:embed="rId3">
            <a:alphaModFix amt="50000"/>
          </a:blip>
          <a:stretch>
            <a:fillRect/>
          </a:stretch>
        </p:blipFill>
        <p:spPr>
          <a:xfrm>
            <a:off x="133350" y="4001033"/>
            <a:ext cx="790900" cy="120593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79"/>
        <p:cNvGrpSpPr/>
        <p:nvPr/>
      </p:nvGrpSpPr>
      <p:grpSpPr>
        <a:xfrm>
          <a:off x="0" y="0"/>
          <a:ext cx="0" cy="0"/>
          <a:chOff x="0" y="0"/>
          <a:chExt cx="0" cy="0"/>
        </a:xfrm>
      </p:grpSpPr>
      <p:sp>
        <p:nvSpPr>
          <p:cNvPr id="180" name="Google Shape;180;p30"/>
          <p:cNvSpPr txBox="1">
            <a:spLocks noGrp="1"/>
          </p:cNvSpPr>
          <p:nvPr>
            <p:ph type="subTitle" idx="1"/>
          </p:nvPr>
        </p:nvSpPr>
        <p:spPr>
          <a:xfrm>
            <a:off x="783713" y="12887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30"/>
          <p:cNvSpPr txBox="1">
            <a:spLocks noGrp="1"/>
          </p:cNvSpPr>
          <p:nvPr>
            <p:ph type="title" hasCustomPrompt="1"/>
          </p:nvPr>
        </p:nvSpPr>
        <p:spPr>
          <a:xfrm>
            <a:off x="783928" y="84742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30"/>
          <p:cNvSpPr txBox="1">
            <a:spLocks noGrp="1"/>
          </p:cNvSpPr>
          <p:nvPr>
            <p:ph type="subTitle" idx="2"/>
          </p:nvPr>
        </p:nvSpPr>
        <p:spPr>
          <a:xfrm>
            <a:off x="783713" y="26125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30"/>
          <p:cNvSpPr txBox="1">
            <a:spLocks noGrp="1"/>
          </p:cNvSpPr>
          <p:nvPr>
            <p:ph type="title" idx="3" hasCustomPrompt="1"/>
          </p:nvPr>
        </p:nvSpPr>
        <p:spPr>
          <a:xfrm>
            <a:off x="783928" y="217127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4" name="Google Shape;184;p30"/>
          <p:cNvSpPr txBox="1">
            <a:spLocks noGrp="1"/>
          </p:cNvSpPr>
          <p:nvPr>
            <p:ph type="subTitle" idx="4"/>
          </p:nvPr>
        </p:nvSpPr>
        <p:spPr>
          <a:xfrm>
            <a:off x="783713" y="39363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30"/>
          <p:cNvSpPr txBox="1">
            <a:spLocks noGrp="1"/>
          </p:cNvSpPr>
          <p:nvPr>
            <p:ph type="title" idx="5" hasCustomPrompt="1"/>
          </p:nvPr>
        </p:nvSpPr>
        <p:spPr>
          <a:xfrm>
            <a:off x="783928" y="349507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6" name="Google Shape;186;p30"/>
          <p:cNvSpPr>
            <a:spLocks noGrp="1"/>
          </p:cNvSpPr>
          <p:nvPr>
            <p:ph type="pic" idx="6"/>
          </p:nvPr>
        </p:nvSpPr>
        <p:spPr>
          <a:xfrm>
            <a:off x="5335800" y="0"/>
            <a:ext cx="3808200" cy="5143500"/>
          </a:xfrm>
          <a:prstGeom prst="rect">
            <a:avLst/>
          </a:prstGeom>
          <a:noFill/>
          <a:ln>
            <a:noFill/>
          </a:ln>
        </p:spPr>
      </p:sp>
      <p:pic>
        <p:nvPicPr>
          <p:cNvPr id="187" name="Google Shape;187;p30"/>
          <p:cNvPicPr preferRelativeResize="0"/>
          <p:nvPr/>
        </p:nvPicPr>
        <p:blipFill>
          <a:blip r:embed="rId2">
            <a:alphaModFix amt="49000"/>
          </a:blip>
          <a:stretch>
            <a:fillRect/>
          </a:stretch>
        </p:blipFill>
        <p:spPr>
          <a:xfrm>
            <a:off x="4368617" y="4373625"/>
            <a:ext cx="790915" cy="96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2375" y="1187600"/>
            <a:ext cx="76992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0" name="Google Shape;20;p4"/>
          <p:cNvPicPr preferRelativeResize="0"/>
          <p:nvPr/>
        </p:nvPicPr>
        <p:blipFill>
          <a:blip r:embed="rId2">
            <a:alphaModFix amt="49000"/>
          </a:blip>
          <a:stretch>
            <a:fillRect/>
          </a:stretch>
        </p:blipFill>
        <p:spPr>
          <a:xfrm>
            <a:off x="-8" y="596975"/>
            <a:ext cx="790915" cy="96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4897525" y="661048"/>
            <a:ext cx="3143100" cy="833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0" name="Google Shape;190;p31"/>
          <p:cNvSpPr txBox="1">
            <a:spLocks noGrp="1"/>
          </p:cNvSpPr>
          <p:nvPr>
            <p:ph type="subTitle" idx="1"/>
          </p:nvPr>
        </p:nvSpPr>
        <p:spPr>
          <a:xfrm>
            <a:off x="4897525" y="1589438"/>
            <a:ext cx="3143100" cy="12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31"/>
          <p:cNvSpPr>
            <a:spLocks noGrp="1"/>
          </p:cNvSpPr>
          <p:nvPr>
            <p:ph type="pic" idx="2"/>
          </p:nvPr>
        </p:nvSpPr>
        <p:spPr>
          <a:xfrm>
            <a:off x="-7950" y="0"/>
            <a:ext cx="3811200" cy="5143500"/>
          </a:xfrm>
          <a:prstGeom prst="rect">
            <a:avLst/>
          </a:prstGeom>
          <a:noFill/>
          <a:ln>
            <a:noFill/>
          </a:ln>
        </p:spPr>
      </p:sp>
      <p:sp>
        <p:nvSpPr>
          <p:cNvPr id="192" name="Google Shape;192;p31"/>
          <p:cNvSpPr txBox="1"/>
          <p:nvPr/>
        </p:nvSpPr>
        <p:spPr>
          <a:xfrm>
            <a:off x="4897638" y="3523577"/>
            <a:ext cx="28506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lt1"/>
                </a:solidFill>
                <a:latin typeface="Bellota Text"/>
                <a:ea typeface="Bellota Text"/>
                <a:cs typeface="Bellota Text"/>
                <a:sym typeface="Bellota Text"/>
              </a:rPr>
              <a:t>CREDITS: This presentation template was created by </a:t>
            </a:r>
            <a:r>
              <a:rPr lang="en" sz="1000" b="1" u="sng">
                <a:solidFill>
                  <a:schemeClr val="lt1"/>
                </a:solidFill>
                <a:latin typeface="Bellota Text"/>
                <a:ea typeface="Bellota Text"/>
                <a:cs typeface="Bellota Text"/>
                <a:sym typeface="Bellota Text"/>
                <a:hlinkClick r:id="rId2">
                  <a:extLst>
                    <a:ext uri="{A12FA001-AC4F-418D-AE19-62706E023703}">
                      <ahyp:hlinkClr xmlns:ahyp="http://schemas.microsoft.com/office/drawing/2018/hyperlinkcolor" val="tx"/>
                    </a:ext>
                  </a:extLst>
                </a:hlinkClick>
              </a:rPr>
              <a:t>Slidesgo</a:t>
            </a:r>
            <a:r>
              <a:rPr lang="en" sz="1000">
                <a:solidFill>
                  <a:schemeClr val="lt1"/>
                </a:solidFill>
                <a:latin typeface="Bellota Text"/>
                <a:ea typeface="Bellota Text"/>
                <a:cs typeface="Bellota Text"/>
                <a:sym typeface="Bellota Text"/>
              </a:rPr>
              <a:t>, including icons by </a:t>
            </a:r>
            <a:r>
              <a:rPr lang="en" sz="1000" b="1" u="sng">
                <a:solidFill>
                  <a:schemeClr val="lt1"/>
                </a:solidFill>
                <a:latin typeface="Bellota Text"/>
                <a:ea typeface="Bellota Text"/>
                <a:cs typeface="Bellota Text"/>
                <a:sym typeface="Bellota Text"/>
                <a:hlinkClick r:id="rId3">
                  <a:extLst>
                    <a:ext uri="{A12FA001-AC4F-418D-AE19-62706E023703}">
                      <ahyp:hlinkClr xmlns:ahyp="http://schemas.microsoft.com/office/drawing/2018/hyperlinkcolor" val="tx"/>
                    </a:ext>
                  </a:extLst>
                </a:hlinkClick>
              </a:rPr>
              <a:t>Flaticon</a:t>
            </a:r>
            <a:r>
              <a:rPr lang="en" sz="1000" b="1">
                <a:solidFill>
                  <a:schemeClr val="lt1"/>
                </a:solidFill>
                <a:latin typeface="Bellota Text"/>
                <a:ea typeface="Bellota Text"/>
                <a:cs typeface="Bellota Text"/>
                <a:sym typeface="Bellota Text"/>
              </a:rPr>
              <a:t> </a:t>
            </a:r>
            <a:r>
              <a:rPr lang="en" sz="1000">
                <a:solidFill>
                  <a:schemeClr val="lt1"/>
                </a:solidFill>
                <a:latin typeface="Bellota Text"/>
                <a:ea typeface="Bellota Text"/>
                <a:cs typeface="Bellota Text"/>
                <a:sym typeface="Bellota Text"/>
              </a:rPr>
              <a:t>and infographics &amp; images by </a:t>
            </a:r>
            <a:r>
              <a:rPr lang="en" sz="1000" b="1" u="sng">
                <a:solidFill>
                  <a:schemeClr val="lt1"/>
                </a:solidFill>
                <a:latin typeface="Bellota Text"/>
                <a:ea typeface="Bellota Text"/>
                <a:cs typeface="Bellota Text"/>
                <a:sym typeface="Bellota Text"/>
                <a:hlinkClick r:id="rId4">
                  <a:extLst>
                    <a:ext uri="{A12FA001-AC4F-418D-AE19-62706E023703}">
                      <ahyp:hlinkClr xmlns:ahyp="http://schemas.microsoft.com/office/drawing/2018/hyperlinkcolor" val="tx"/>
                    </a:ext>
                  </a:extLst>
                </a:hlinkClick>
              </a:rPr>
              <a:t>Freepik</a:t>
            </a:r>
            <a:endParaRPr sz="1000" b="1" u="sng">
              <a:solidFill>
                <a:schemeClr val="lt1"/>
              </a:solidFill>
              <a:latin typeface="Bellota Text"/>
              <a:ea typeface="Bellota Text"/>
              <a:cs typeface="Bellota Text"/>
              <a:sym typeface="Bellota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_1">
    <p:spTree>
      <p:nvGrpSpPr>
        <p:cNvPr id="1" name="Shape 193"/>
        <p:cNvGrpSpPr/>
        <p:nvPr/>
      </p:nvGrpSpPr>
      <p:grpSpPr>
        <a:xfrm>
          <a:off x="0" y="0"/>
          <a:ext cx="0" cy="0"/>
          <a:chOff x="0" y="0"/>
          <a:chExt cx="0" cy="0"/>
        </a:xfrm>
      </p:grpSpPr>
      <p:pic>
        <p:nvPicPr>
          <p:cNvPr id="194" name="Google Shape;194;p32"/>
          <p:cNvPicPr preferRelativeResize="0"/>
          <p:nvPr/>
        </p:nvPicPr>
        <p:blipFill>
          <a:blip r:embed="rId2">
            <a:alphaModFix amt="50000"/>
          </a:blip>
          <a:stretch>
            <a:fillRect/>
          </a:stretch>
        </p:blipFill>
        <p:spPr>
          <a:xfrm>
            <a:off x="217725" y="3285458"/>
            <a:ext cx="790900" cy="1205934"/>
          </a:xfrm>
          <a:prstGeom prst="rect">
            <a:avLst/>
          </a:prstGeom>
          <a:noFill/>
          <a:ln>
            <a:noFill/>
          </a:ln>
        </p:spPr>
      </p:pic>
      <p:pic>
        <p:nvPicPr>
          <p:cNvPr id="195" name="Google Shape;195;p32"/>
          <p:cNvPicPr preferRelativeResize="0"/>
          <p:nvPr/>
        </p:nvPicPr>
        <p:blipFill>
          <a:blip r:embed="rId3">
            <a:alphaModFix amt="50000"/>
          </a:blip>
          <a:stretch>
            <a:fillRect/>
          </a:stretch>
        </p:blipFill>
        <p:spPr>
          <a:xfrm rot="6">
            <a:off x="8173942" y="818576"/>
            <a:ext cx="790915" cy="964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196"/>
        <p:cNvGrpSpPr/>
        <p:nvPr/>
      </p:nvGrpSpPr>
      <p:grpSpPr>
        <a:xfrm>
          <a:off x="0" y="0"/>
          <a:ext cx="0" cy="0"/>
          <a:chOff x="0" y="0"/>
          <a:chExt cx="0" cy="0"/>
        </a:xfrm>
      </p:grpSpPr>
      <p:pic>
        <p:nvPicPr>
          <p:cNvPr id="197" name="Google Shape;197;p33"/>
          <p:cNvPicPr preferRelativeResize="0"/>
          <p:nvPr/>
        </p:nvPicPr>
        <p:blipFill>
          <a:blip r:embed="rId2">
            <a:alphaModFix amt="50000"/>
          </a:blip>
          <a:stretch>
            <a:fillRect/>
          </a:stretch>
        </p:blipFill>
        <p:spPr>
          <a:xfrm>
            <a:off x="7724224" y="319524"/>
            <a:ext cx="919608" cy="1402185"/>
          </a:xfrm>
          <a:prstGeom prst="rect">
            <a:avLst/>
          </a:prstGeom>
          <a:noFill/>
          <a:ln>
            <a:noFill/>
          </a:ln>
        </p:spPr>
      </p:pic>
      <p:pic>
        <p:nvPicPr>
          <p:cNvPr id="198" name="Google Shape;198;p33"/>
          <p:cNvPicPr preferRelativeResize="0"/>
          <p:nvPr/>
        </p:nvPicPr>
        <p:blipFill>
          <a:blip r:embed="rId3">
            <a:alphaModFix amt="50000"/>
          </a:blip>
          <a:stretch>
            <a:fillRect/>
          </a:stretch>
        </p:blipFill>
        <p:spPr>
          <a:xfrm rot="5">
            <a:off x="248948" y="2443705"/>
            <a:ext cx="919627" cy="1121343"/>
          </a:xfrm>
          <a:prstGeom prst="rect">
            <a:avLst/>
          </a:prstGeom>
          <a:noFill/>
          <a:ln>
            <a:noFill/>
          </a:ln>
        </p:spPr>
      </p:pic>
      <p:pic>
        <p:nvPicPr>
          <p:cNvPr id="199" name="Google Shape;199;p33"/>
          <p:cNvPicPr preferRelativeResize="0"/>
          <p:nvPr/>
        </p:nvPicPr>
        <p:blipFill>
          <a:blip r:embed="rId3">
            <a:alphaModFix amt="50000"/>
          </a:blip>
          <a:stretch>
            <a:fillRect/>
          </a:stretch>
        </p:blipFill>
        <p:spPr>
          <a:xfrm rot="5">
            <a:off x="8168310" y="1721705"/>
            <a:ext cx="919627" cy="1121343"/>
          </a:xfrm>
          <a:prstGeom prst="rect">
            <a:avLst/>
          </a:prstGeom>
          <a:noFill/>
          <a:ln>
            <a:noFill/>
          </a:ln>
        </p:spPr>
      </p:pic>
      <p:pic>
        <p:nvPicPr>
          <p:cNvPr id="200" name="Google Shape;200;p33"/>
          <p:cNvPicPr preferRelativeResize="0"/>
          <p:nvPr/>
        </p:nvPicPr>
        <p:blipFill>
          <a:blip r:embed="rId2">
            <a:alphaModFix amt="50000"/>
          </a:blip>
          <a:stretch>
            <a:fillRect/>
          </a:stretch>
        </p:blipFill>
        <p:spPr>
          <a:xfrm>
            <a:off x="140062" y="3489974"/>
            <a:ext cx="919608" cy="140218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1032825" y="1800325"/>
            <a:ext cx="3323100" cy="2472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4788307" y="1800325"/>
            <a:ext cx="3323100" cy="2472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 name="Google Shape;25;p5"/>
          <p:cNvPicPr preferRelativeResize="0"/>
          <p:nvPr/>
        </p:nvPicPr>
        <p:blipFill>
          <a:blip r:embed="rId2">
            <a:alphaModFix amt="50000"/>
          </a:blip>
          <a:stretch>
            <a:fillRect/>
          </a:stretch>
        </p:blipFill>
        <p:spPr>
          <a:xfrm>
            <a:off x="0" y="114983"/>
            <a:ext cx="790900" cy="1205934"/>
          </a:xfrm>
          <a:prstGeom prst="rect">
            <a:avLst/>
          </a:prstGeom>
          <a:noFill/>
          <a:ln>
            <a:noFill/>
          </a:ln>
        </p:spPr>
      </p:pic>
      <p:pic>
        <p:nvPicPr>
          <p:cNvPr id="26" name="Google Shape;26;p5"/>
          <p:cNvPicPr preferRelativeResize="0"/>
          <p:nvPr/>
        </p:nvPicPr>
        <p:blipFill>
          <a:blip r:embed="rId3">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9" name="Google Shape;29;p6"/>
          <p:cNvPicPr preferRelativeResize="0"/>
          <p:nvPr/>
        </p:nvPicPr>
        <p:blipFill>
          <a:blip r:embed="rId2">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000500" y="539500"/>
            <a:ext cx="44211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7"/>
          <p:cNvSpPr txBox="1">
            <a:spLocks noGrp="1"/>
          </p:cNvSpPr>
          <p:nvPr>
            <p:ph type="body" idx="1"/>
          </p:nvPr>
        </p:nvSpPr>
        <p:spPr>
          <a:xfrm>
            <a:off x="4000500" y="2117575"/>
            <a:ext cx="4042800" cy="1950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 name="Google Shape;33;p7"/>
          <p:cNvSpPr>
            <a:spLocks noGrp="1"/>
          </p:cNvSpPr>
          <p:nvPr>
            <p:ph type="pic" idx="2"/>
          </p:nvPr>
        </p:nvSpPr>
        <p:spPr>
          <a:xfrm>
            <a:off x="0" y="0"/>
            <a:ext cx="3808500" cy="5143500"/>
          </a:xfrm>
          <a:prstGeom prst="rect">
            <a:avLst/>
          </a:prstGeom>
          <a:noFill/>
          <a:ln>
            <a:noFill/>
          </a:ln>
        </p:spPr>
      </p:sp>
      <p:pic>
        <p:nvPicPr>
          <p:cNvPr id="34" name="Google Shape;34;p7"/>
          <p:cNvPicPr preferRelativeResize="0"/>
          <p:nvPr/>
        </p:nvPicPr>
        <p:blipFill>
          <a:blip r:embed="rId2">
            <a:alphaModFix amt="50000"/>
          </a:blip>
          <a:stretch>
            <a:fillRect/>
          </a:stretch>
        </p:blipFill>
        <p:spPr>
          <a:xfrm>
            <a:off x="8421600" y="88458"/>
            <a:ext cx="790900" cy="1205934"/>
          </a:xfrm>
          <a:prstGeom prst="rect">
            <a:avLst/>
          </a:prstGeom>
          <a:noFill/>
          <a:ln>
            <a:noFill/>
          </a:ln>
        </p:spPr>
      </p:pic>
      <p:pic>
        <p:nvPicPr>
          <p:cNvPr id="35" name="Google Shape;35;p7"/>
          <p:cNvPicPr preferRelativeResize="0"/>
          <p:nvPr/>
        </p:nvPicPr>
        <p:blipFill>
          <a:blip r:embed="rId3">
            <a:alphaModFix amt="50000"/>
          </a:blip>
          <a:stretch>
            <a:fillRect/>
          </a:stretch>
        </p:blipFill>
        <p:spPr>
          <a:xfrm rot="6">
            <a:off x="7357492" y="4342851"/>
            <a:ext cx="790915" cy="96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204100" y="1388550"/>
            <a:ext cx="4735800" cy="2366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22375" y="1327200"/>
            <a:ext cx="4338000" cy="8694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722375" y="2321401"/>
            <a:ext cx="4338000" cy="1494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a:spLocks noGrp="1"/>
          </p:cNvSpPr>
          <p:nvPr>
            <p:ph type="pic" idx="2"/>
          </p:nvPr>
        </p:nvSpPr>
        <p:spPr>
          <a:xfrm>
            <a:off x="5335800" y="0"/>
            <a:ext cx="3811500" cy="5143500"/>
          </a:xfrm>
          <a:prstGeom prst="rect">
            <a:avLst/>
          </a:prstGeom>
          <a:noFill/>
          <a:ln>
            <a:noFill/>
          </a:ln>
        </p:spPr>
      </p:sp>
      <p:pic>
        <p:nvPicPr>
          <p:cNvPr id="42" name="Google Shape;42;p9"/>
          <p:cNvPicPr preferRelativeResize="0"/>
          <p:nvPr/>
        </p:nvPicPr>
        <p:blipFill>
          <a:blip r:embed="rId2">
            <a:alphaModFix amt="50000"/>
          </a:blip>
          <a:stretch>
            <a:fillRect/>
          </a:stretch>
        </p:blipFill>
        <p:spPr>
          <a:xfrm rot="-787240">
            <a:off x="207400" y="3753308"/>
            <a:ext cx="790899" cy="12059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300" y="0"/>
            <a:ext cx="9144000" cy="5143500"/>
          </a:xfrm>
          <a:prstGeom prst="rect">
            <a:avLst/>
          </a:prstGeom>
          <a:noFill/>
          <a:ln>
            <a:noFill/>
          </a:ln>
        </p:spPr>
      </p:sp>
      <p:sp>
        <p:nvSpPr>
          <p:cNvPr id="45" name="Google Shape;45;p10"/>
          <p:cNvSpPr txBox="1">
            <a:spLocks noGrp="1"/>
          </p:cNvSpPr>
          <p:nvPr>
            <p:ph type="title"/>
          </p:nvPr>
        </p:nvSpPr>
        <p:spPr>
          <a:xfrm>
            <a:off x="5032975" y="539500"/>
            <a:ext cx="3388500" cy="10479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1pPr>
            <a:lvl2pPr lvl="1"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2pPr>
            <a:lvl3pPr lvl="2"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3pPr>
            <a:lvl4pPr lvl="3"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4pPr>
            <a:lvl5pPr lvl="4"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5pPr>
            <a:lvl6pPr lvl="5"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6pPr>
            <a:lvl7pPr lvl="6"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7pPr>
            <a:lvl8pPr lvl="7"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8pPr>
            <a:lvl9pPr lvl="8"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1pPr>
            <a:lvl2pPr marL="914400" lvl="1"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2pPr>
            <a:lvl3pPr marL="1371600" lvl="2"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3pPr>
            <a:lvl4pPr marL="1828800" lvl="3"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4pPr>
            <a:lvl5pPr marL="2286000" lvl="4"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5pPr>
            <a:lvl6pPr marL="2743200" lvl="5"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6pPr>
            <a:lvl7pPr marL="3200400" lvl="6"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7pPr>
            <a:lvl8pPr marL="3657600" lvl="7"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8pPr>
            <a:lvl9pPr marL="4114800" lvl="8"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3" name="Google Shape;20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7jQE299BeIoJDD6wBZSritPPHw20qIj3-XhPVsweIJI/copy#gid=0"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7jQE299BeIoJDD6wBZSritPPHw20qIj3-XhPVsweIJI/copy#gid=351830186"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9.jp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front-view-woman-holding-cream-container_37067933.htm/?utm_source=slidesgo_template&amp;utm_medium=referral-link&amp;utm_campaign=sg_resources&amp;utm_content=freepik" TargetMode="External"/><Relationship Id="rId13" Type="http://schemas.openxmlformats.org/officeDocument/2006/relationships/hyperlink" Target="https://www.freepik.com/free-photo/top-view-aloe-vera-beauty-concept_10890328.htm/?utm_source=slidesgo_template&amp;utm_medium=referral-link&amp;utm_campaign=sg_resources&amp;utm_content=freepik" TargetMode="External"/><Relationship Id="rId3" Type="http://schemas.openxmlformats.org/officeDocument/2006/relationships/hyperlink" Target="https://www.freepik.com/free-photo/fitness-woman-preparing-healthy-fruit-juice_13857178.htm/?utm_source=slidesgo_template&amp;utm_medium=referral-link&amp;utm_campaign=sg_resources&amp;utm_content=freepik" TargetMode="External"/><Relationship Id="rId7" Type="http://schemas.openxmlformats.org/officeDocument/2006/relationships/hyperlink" Target="https://www.freepik.com/free-photo/young-woman-doing-beauty-treatment_14493542.htm/?utm_source=slidesgo_template&amp;utm_medium=referral-link&amp;utm_campaign=sg_resources&amp;utm_content=freepik" TargetMode="External"/><Relationship Id="rId12" Type="http://schemas.openxmlformats.org/officeDocument/2006/relationships/hyperlink" Target="https://www.freepik.com/free-photo/close-up-view-aloe-vera-beauty-concept_1089029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rich-woman-posing-front-view_31589802.htm/?utm_source=slidesgo_template&amp;utm_medium=referral-link&amp;utm_campaign=sg_resources&amp;utm_content=freepik" TargetMode="External"/><Relationship Id="rId11" Type="http://schemas.openxmlformats.org/officeDocument/2006/relationships/hyperlink" Target="https://www.freepik.com/free-photo/young-male-doing-selfcare-routine_22910710.htm/?utm_source=slidesgo_template&amp;utm_medium=referral-link&amp;utm_campaign=sg_resources&amp;utm_content=freepik" TargetMode="External"/><Relationship Id="rId5" Type="http://schemas.openxmlformats.org/officeDocument/2006/relationships/hyperlink" Target="https://www.freepik.com/free-photo/masseur-taking-care-her-client_22633175.htm/?utm_source=slidesgo_template&amp;utm_medium=referral-link&amp;utm_campaign=sg_resources&amp;utm_content=freepik" TargetMode="External"/><Relationship Id="rId15" Type="http://schemas.openxmlformats.org/officeDocument/2006/relationships/image" Target="../media/image2.png"/><Relationship Id="rId10" Type="http://schemas.openxmlformats.org/officeDocument/2006/relationships/hyperlink" Target="https://www.freepik.com/free-photo/man-using-anti-aging-treatment_22545167.htm/?utm_source=slidesgo_template&amp;utm_medium=referral-link&amp;utm_campaign=sg_resources&amp;utm_content=freepik" TargetMode="External"/><Relationship Id="rId4" Type="http://schemas.openxmlformats.org/officeDocument/2006/relationships/hyperlink" Target="https://www.freepik.com/free-photo/top-view-woman-relaxing-with-face-mask_9956373.htm/?utm_source=slidesgo_template&amp;utm_medium=referral-link&amp;utm_campaign=sg_resources&amp;utm_content=freepik" TargetMode="External"/><Relationship Id="rId9" Type="http://schemas.openxmlformats.org/officeDocument/2006/relationships/hyperlink" Target="https://www.freepik.com/free-photo/side-view-woman-using-face-mask_44992383.htm/?utm_source=slidesgo_template&amp;utm_medium=referral-link&amp;utm_campaign=sg_resources&amp;utm_content=freepik" TargetMode="External"/><Relationship Id="rId14" Type="http://schemas.openxmlformats.org/officeDocument/2006/relationships/hyperlink" Target="https://www.freepik.com/free-photo/close-up-view-aloe-vera-beauty-concept_10890350.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portrait-woman-using-jade-roller-her-face_41280679.htm/?utm_source=slidesgo_template&amp;utm_medium=referral-link&amp;utm_campaign=sg_resources&amp;utm_content=freepik" TargetMode="External"/><Relationship Id="rId13" Type="http://schemas.openxmlformats.org/officeDocument/2006/relationships/hyperlink" Target="https://www.freepik.com/free-photo/side-view-man-drinking-matcha-tea_38052901.htm/?utm_source=slidesgo_template&amp;utm_medium=referral-link&amp;utm_campaign=sg_resources&amp;utm_content=freepik" TargetMode="External"/><Relationship Id="rId3" Type="http://schemas.openxmlformats.org/officeDocument/2006/relationships/hyperlink" Target="https://www.freepik.com/free-photo/close-up-view-aloe-vera-beauty-concept_10890300.htm/?utm_source=slidesgo_template&amp;utm_medium=referral-link&amp;utm_campaign=sg_resources&amp;utm_content=freepik" TargetMode="External"/><Relationship Id="rId7" Type="http://schemas.openxmlformats.org/officeDocument/2006/relationships/hyperlink" Target="https://www.freepik.com/free-photo/masseur-taking-care-her-client_22633166.htm/?utm_source=slidesgo_template&amp;utm_medium=referral-link&amp;utm_campaign=sg_resources&amp;utm_content=freepik" TargetMode="External"/><Relationship Id="rId12" Type="http://schemas.openxmlformats.org/officeDocument/2006/relationships/hyperlink" Target="https://www.freepik.com/free-photo/happy-woman-having-homemade-mask-her-face_12892863.htm/?utm_source=slidesgo_template&amp;utm_medium=referral-link&amp;utm_campaign=sg_resources&amp;utm_content=freepik" TargetMode="External"/><Relationship Id="rId17" Type="http://schemas.openxmlformats.org/officeDocument/2006/relationships/hyperlink" Target="https://www.flaticon.com/packs/facial-massage-4?word=facial+massage&amp;k=1692705792053&amp;log-in=email/?utm_source=slidesgo_template&amp;utm_medium=referral-link&amp;utm_campaign=sg_resources&amp;utm_content=flaticon" TargetMode="External"/><Relationship Id="rId2" Type="http://schemas.openxmlformats.org/officeDocument/2006/relationships/notesSlide" Target="../notesSlides/notesSlide38.xml"/><Relationship Id="rId16" Type="http://schemas.openxmlformats.org/officeDocument/2006/relationships/hyperlink" Target="https://www.freepik.com/free-psd/aloe-vera-natural-cosmetics-banner-template-design_13843050.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close-up-hands-taking-aloe-vera-gel_9956359.htm/?utm_source=slidesgo_template&amp;utm_medium=referral-link&amp;utm_campaign=sg_resources&amp;utm_content=freepik" TargetMode="External"/><Relationship Id="rId11" Type="http://schemas.openxmlformats.org/officeDocument/2006/relationships/hyperlink" Target="https://www.freepik.com/free-photo/portrait-beautiful-black-woman-applying-foundation_18265406.htm/?utm_source=slidesgo_template&amp;utm_medium=referral-link&amp;utm_campaign=sg_resources&amp;utm_content=freepik" TargetMode="External"/><Relationship Id="rId5" Type="http://schemas.openxmlformats.org/officeDocument/2006/relationships/hyperlink" Target="https://www.freepik.com/free-photo/front-view-smiley-man-holding-plant-pot_25628593.htm/?utm_source=slidesgo_template&amp;utm_medium=referral-link&amp;utm_campaign=sg_resources&amp;utm_content=freepik" TargetMode="External"/><Relationship Id="rId15" Type="http://schemas.openxmlformats.org/officeDocument/2006/relationships/hyperlink" Target="https://www.freepik.com/free-photo/medium-shot-smiley-veterinarian_19894572.htm/?utm_source=slidesgo_template&amp;utm_medium=referral-link&amp;utm_campaign=sg_resources&amp;utm_content=freepik" TargetMode="External"/><Relationship Id="rId10" Type="http://schemas.openxmlformats.org/officeDocument/2006/relationships/hyperlink" Target="https://www.freepik.com/free-photo/top-view-aloe-vera-beauty-concept_10890339.htm/?utm_source=slidesgo_template&amp;utm_medium=referral-link&amp;utm_campaign=sg_resources&amp;utm_content=freepik" TargetMode="External"/><Relationship Id="rId4" Type="http://schemas.openxmlformats.org/officeDocument/2006/relationships/hyperlink" Target="https://www.freepik.com/free-photo/close-up-view-aloe-vera-beauty-concept_10890295.htm/?utm_source=slidesgo_template&amp;utm_medium=referral-link&amp;utm_campaign=sg_resources&amp;utm_content=freepik" TargetMode="External"/><Relationship Id="rId9" Type="http://schemas.openxmlformats.org/officeDocument/2006/relationships/hyperlink" Target="https://www.freepik.com/free-photo/self-care-concept-with-aloe-vera-remedy_9956383.htm/?utm_source=slidesgo_template&amp;utm_medium=referral-link&amp;utm_campaign=sg_resources&amp;utm_content=freepik" TargetMode="External"/><Relationship Id="rId14" Type="http://schemas.openxmlformats.org/officeDocument/2006/relationships/hyperlink" Target="https://www.freepik.com/free-photo/female-masseur-preparing-bed-massage-session_4412160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Rozha+One" TargetMode="External"/><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hyperlink" Target="https://fonts.google.com/specimen/Bellota+Text"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7"/>
          <p:cNvPicPr preferRelativeResize="0">
            <a:picLocks noGrp="1"/>
          </p:cNvPicPr>
          <p:nvPr>
            <p:ph type="pic" idx="2"/>
          </p:nvPr>
        </p:nvPicPr>
        <p:blipFill rotWithShape="1">
          <a:blip r:embed="rId3">
            <a:alphaModFix/>
          </a:blip>
          <a:srcRect l="32403" r="25942"/>
          <a:stretch/>
        </p:blipFill>
        <p:spPr>
          <a:xfrm>
            <a:off x="5335800" y="0"/>
            <a:ext cx="3808351" cy="5143500"/>
          </a:xfrm>
          <a:prstGeom prst="rect">
            <a:avLst/>
          </a:prstGeom>
        </p:spPr>
      </p:pic>
      <p:sp>
        <p:nvSpPr>
          <p:cNvPr id="212" name="Google Shape;212;p37"/>
          <p:cNvSpPr txBox="1">
            <a:spLocks noGrp="1"/>
          </p:cNvSpPr>
          <p:nvPr>
            <p:ph type="ctrTitle"/>
          </p:nvPr>
        </p:nvSpPr>
        <p:spPr>
          <a:xfrm>
            <a:off x="1460854" y="1220400"/>
            <a:ext cx="2428800" cy="192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Aloe Vera</a:t>
            </a:r>
            <a:endParaRPr/>
          </a:p>
        </p:txBody>
      </p:sp>
      <p:sp>
        <p:nvSpPr>
          <p:cNvPr id="213" name="Google Shape;213;p37"/>
          <p:cNvSpPr txBox="1">
            <a:spLocks noGrp="1"/>
          </p:cNvSpPr>
          <p:nvPr>
            <p:ph type="subTitle" idx="1"/>
          </p:nvPr>
        </p:nvSpPr>
        <p:spPr>
          <a:xfrm>
            <a:off x="0" y="4748394"/>
            <a:ext cx="1617234" cy="3807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Maud Gesbert</a:t>
            </a:r>
            <a:endParaRPr dirty="0"/>
          </a:p>
        </p:txBody>
      </p:sp>
      <p:pic>
        <p:nvPicPr>
          <p:cNvPr id="214" name="Google Shape;214;p37"/>
          <p:cNvPicPr preferRelativeResize="0"/>
          <p:nvPr/>
        </p:nvPicPr>
        <p:blipFill>
          <a:blip r:embed="rId4">
            <a:alphaModFix amt="49000"/>
          </a:blip>
          <a:stretch>
            <a:fillRect/>
          </a:stretch>
        </p:blipFill>
        <p:spPr>
          <a:xfrm>
            <a:off x="709892" y="4179100"/>
            <a:ext cx="790915" cy="964400"/>
          </a:xfrm>
          <a:prstGeom prst="rect">
            <a:avLst/>
          </a:prstGeom>
          <a:noFill/>
          <a:ln>
            <a:noFill/>
          </a:ln>
        </p:spPr>
      </p:pic>
      <p:pic>
        <p:nvPicPr>
          <p:cNvPr id="215" name="Google Shape;215;p37"/>
          <p:cNvPicPr preferRelativeResize="0"/>
          <p:nvPr/>
        </p:nvPicPr>
        <p:blipFill>
          <a:blip r:embed="rId5">
            <a:alphaModFix amt="49000"/>
          </a:blip>
          <a:stretch>
            <a:fillRect/>
          </a:stretch>
        </p:blipFill>
        <p:spPr>
          <a:xfrm>
            <a:off x="440600" y="128533"/>
            <a:ext cx="790900" cy="1205934"/>
          </a:xfrm>
          <a:prstGeom prst="rect">
            <a:avLst/>
          </a:prstGeom>
          <a:noFill/>
          <a:ln>
            <a:noFill/>
          </a:ln>
        </p:spPr>
      </p:pic>
      <p:cxnSp>
        <p:nvCxnSpPr>
          <p:cNvPr id="216" name="Google Shape;216;p37"/>
          <p:cNvCxnSpPr/>
          <p:nvPr/>
        </p:nvCxnSpPr>
        <p:spPr>
          <a:xfrm>
            <a:off x="-68025" y="3075225"/>
            <a:ext cx="3868500" cy="8700"/>
          </a:xfrm>
          <a:prstGeom prst="straightConnector1">
            <a:avLst/>
          </a:prstGeom>
          <a:noFill/>
          <a:ln w="19050" cap="flat" cmpd="sng">
            <a:solidFill>
              <a:schemeClr val="dk1"/>
            </a:solidFill>
            <a:prstDash val="solid"/>
            <a:round/>
            <a:headEnd type="none" w="med" len="med"/>
            <a:tailEnd type="none" w="med" len="med"/>
          </a:ln>
        </p:spPr>
      </p:cxnSp>
      <p:cxnSp>
        <p:nvCxnSpPr>
          <p:cNvPr id="217" name="Google Shape;217;p37"/>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15" name="Google Shape;315;p46"/>
          <p:cNvSpPr txBox="1">
            <a:spLocks noGrp="1"/>
          </p:cNvSpPr>
          <p:nvPr>
            <p:ph type="subTitle" idx="1"/>
          </p:nvPr>
        </p:nvSpPr>
        <p:spPr>
          <a:xfrm>
            <a:off x="722375"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solidFill>
                <a:srgbClr val="191919"/>
              </a:solidFill>
              <a:latin typeface="Anaheim"/>
              <a:ea typeface="Anaheim"/>
              <a:cs typeface="Anaheim"/>
              <a:sym typeface="Anaheim"/>
            </a:endParaRPr>
          </a:p>
        </p:txBody>
      </p:sp>
      <p:sp>
        <p:nvSpPr>
          <p:cNvPr id="316" name="Google Shape;316;p46"/>
          <p:cNvSpPr txBox="1">
            <a:spLocks noGrp="1"/>
          </p:cNvSpPr>
          <p:nvPr>
            <p:ph type="subTitle" idx="2"/>
          </p:nvPr>
        </p:nvSpPr>
        <p:spPr>
          <a:xfrm>
            <a:off x="722375"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17" name="Google Shape;317;p46"/>
          <p:cNvSpPr txBox="1">
            <a:spLocks noGrp="1"/>
          </p:cNvSpPr>
          <p:nvPr>
            <p:ph type="subTitle" idx="3"/>
          </p:nvPr>
        </p:nvSpPr>
        <p:spPr>
          <a:xfrm>
            <a:off x="3415250"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18" name="Google Shape;318;p46"/>
          <p:cNvSpPr txBox="1">
            <a:spLocks noGrp="1"/>
          </p:cNvSpPr>
          <p:nvPr>
            <p:ph type="subTitle" idx="4"/>
          </p:nvPr>
        </p:nvSpPr>
        <p:spPr>
          <a:xfrm>
            <a:off x="3415251"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19" name="Google Shape;319;p46"/>
          <p:cNvSpPr txBox="1">
            <a:spLocks noGrp="1"/>
          </p:cNvSpPr>
          <p:nvPr>
            <p:ph type="subTitle" idx="5"/>
          </p:nvPr>
        </p:nvSpPr>
        <p:spPr>
          <a:xfrm>
            <a:off x="6108126"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20" name="Google Shape;320;p46"/>
          <p:cNvSpPr txBox="1">
            <a:spLocks noGrp="1"/>
          </p:cNvSpPr>
          <p:nvPr>
            <p:ph type="subTitle" idx="6"/>
          </p:nvPr>
        </p:nvSpPr>
        <p:spPr>
          <a:xfrm>
            <a:off x="6108128"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grpSp>
        <p:nvGrpSpPr>
          <p:cNvPr id="321" name="Google Shape;321;p46"/>
          <p:cNvGrpSpPr/>
          <p:nvPr/>
        </p:nvGrpSpPr>
        <p:grpSpPr>
          <a:xfrm>
            <a:off x="6208905" y="2219316"/>
            <a:ext cx="289039" cy="352833"/>
            <a:chOff x="-24694925" y="3518700"/>
            <a:chExt cx="242625" cy="296175"/>
          </a:xfrm>
        </p:grpSpPr>
        <p:sp>
          <p:nvSpPr>
            <p:cNvPr id="322" name="Google Shape;322;p4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46"/>
          <p:cNvGrpSpPr/>
          <p:nvPr/>
        </p:nvGrpSpPr>
        <p:grpSpPr>
          <a:xfrm>
            <a:off x="823157" y="2219324"/>
            <a:ext cx="310602" cy="352803"/>
            <a:chOff x="-28069875" y="3175300"/>
            <a:chExt cx="260725" cy="296150"/>
          </a:xfrm>
        </p:grpSpPr>
        <p:sp>
          <p:nvSpPr>
            <p:cNvPr id="327" name="Google Shape;327;p4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46"/>
          <p:cNvGrpSpPr/>
          <p:nvPr/>
        </p:nvGrpSpPr>
        <p:grpSpPr>
          <a:xfrm>
            <a:off x="3516036" y="2220082"/>
            <a:ext cx="356556" cy="351285"/>
            <a:chOff x="-25465200" y="3916150"/>
            <a:chExt cx="299300" cy="294875"/>
          </a:xfrm>
        </p:grpSpPr>
        <p:sp>
          <p:nvSpPr>
            <p:cNvPr id="337" name="Google Shape;337;p4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344" name="Google Shape;344;p47"/>
          <p:cNvSpPr txBox="1">
            <a:spLocks noGrp="1"/>
          </p:cNvSpPr>
          <p:nvPr>
            <p:ph type="subTitle" idx="1"/>
          </p:nvPr>
        </p:nvSpPr>
        <p:spPr>
          <a:xfrm>
            <a:off x="1878825" y="1954098"/>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45" name="Google Shape;345;p47"/>
          <p:cNvSpPr txBox="1">
            <a:spLocks noGrp="1"/>
          </p:cNvSpPr>
          <p:nvPr>
            <p:ph type="subTitle" idx="2"/>
          </p:nvPr>
        </p:nvSpPr>
        <p:spPr>
          <a:xfrm>
            <a:off x="1878825" y="1695625"/>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46" name="Google Shape;346;p47"/>
          <p:cNvSpPr txBox="1">
            <a:spLocks noGrp="1"/>
          </p:cNvSpPr>
          <p:nvPr>
            <p:ph type="subTitle" idx="3"/>
          </p:nvPr>
        </p:nvSpPr>
        <p:spPr>
          <a:xfrm>
            <a:off x="5761528" y="1954098"/>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47" name="Google Shape;347;p47"/>
          <p:cNvSpPr txBox="1">
            <a:spLocks noGrp="1"/>
          </p:cNvSpPr>
          <p:nvPr>
            <p:ph type="subTitle" idx="4"/>
          </p:nvPr>
        </p:nvSpPr>
        <p:spPr>
          <a:xfrm>
            <a:off x="5761531" y="1695625"/>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8" name="Google Shape;348;p47"/>
          <p:cNvSpPr txBox="1">
            <a:spLocks noGrp="1"/>
          </p:cNvSpPr>
          <p:nvPr>
            <p:ph type="subTitle" idx="5"/>
          </p:nvPr>
        </p:nvSpPr>
        <p:spPr>
          <a:xfrm>
            <a:off x="1878825" y="3631799"/>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49" name="Google Shape;349;p47"/>
          <p:cNvSpPr txBox="1">
            <a:spLocks noGrp="1"/>
          </p:cNvSpPr>
          <p:nvPr>
            <p:ph type="subTitle" idx="6"/>
          </p:nvPr>
        </p:nvSpPr>
        <p:spPr>
          <a:xfrm>
            <a:off x="1878825" y="3373329"/>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50" name="Google Shape;350;p47"/>
          <p:cNvSpPr txBox="1">
            <a:spLocks noGrp="1"/>
          </p:cNvSpPr>
          <p:nvPr>
            <p:ph type="subTitle" idx="7"/>
          </p:nvPr>
        </p:nvSpPr>
        <p:spPr>
          <a:xfrm>
            <a:off x="5761528" y="3631799"/>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51" name="Google Shape;351;p47"/>
          <p:cNvSpPr txBox="1">
            <a:spLocks noGrp="1"/>
          </p:cNvSpPr>
          <p:nvPr>
            <p:ph type="subTitle" idx="8"/>
          </p:nvPr>
        </p:nvSpPr>
        <p:spPr>
          <a:xfrm>
            <a:off x="5761531" y="3373329"/>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52" name="Google Shape;352;p47"/>
          <p:cNvSpPr/>
          <p:nvPr/>
        </p:nvSpPr>
        <p:spPr>
          <a:xfrm>
            <a:off x="5232535" y="175813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47"/>
          <p:cNvGrpSpPr/>
          <p:nvPr/>
        </p:nvGrpSpPr>
        <p:grpSpPr>
          <a:xfrm>
            <a:off x="1345184" y="1758123"/>
            <a:ext cx="457453" cy="449325"/>
            <a:chOff x="-20199150" y="3317850"/>
            <a:chExt cx="309550" cy="304050"/>
          </a:xfrm>
        </p:grpSpPr>
        <p:sp>
          <p:nvSpPr>
            <p:cNvPr id="354" name="Google Shape;354;p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7"/>
          <p:cNvGrpSpPr/>
          <p:nvPr/>
        </p:nvGrpSpPr>
        <p:grpSpPr>
          <a:xfrm>
            <a:off x="5272092" y="3442662"/>
            <a:ext cx="373662" cy="449030"/>
            <a:chOff x="-16018450" y="4058400"/>
            <a:chExt cx="252850" cy="303850"/>
          </a:xfrm>
        </p:grpSpPr>
        <p:sp>
          <p:nvSpPr>
            <p:cNvPr id="362" name="Google Shape;362;p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7"/>
          <p:cNvSpPr/>
          <p:nvPr/>
        </p:nvSpPr>
        <p:spPr>
          <a:xfrm>
            <a:off x="1349258" y="344310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p:nvPr/>
        </p:nvSpPr>
        <p:spPr>
          <a:xfrm>
            <a:off x="1938325"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8"/>
          <p:cNvSpPr/>
          <p:nvPr/>
        </p:nvSpPr>
        <p:spPr>
          <a:xfrm>
            <a:off x="4305350"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8"/>
          <p:cNvSpPr/>
          <p:nvPr/>
        </p:nvSpPr>
        <p:spPr>
          <a:xfrm>
            <a:off x="6672375"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Botanical facts about aloe vera</a:t>
            </a:r>
            <a:endParaRPr/>
          </a:p>
        </p:txBody>
      </p:sp>
      <p:sp>
        <p:nvSpPr>
          <p:cNvPr id="375" name="Google Shape;375;p48"/>
          <p:cNvSpPr/>
          <p:nvPr/>
        </p:nvSpPr>
        <p:spPr>
          <a:xfrm>
            <a:off x="9643450" y="0"/>
            <a:ext cx="422700" cy="9579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txBox="1"/>
          <p:nvPr/>
        </p:nvSpPr>
        <p:spPr>
          <a:xfrm>
            <a:off x="3625956" y="1429400"/>
            <a:ext cx="1892100" cy="36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Aloe vera</a:t>
            </a:r>
            <a:endParaRPr sz="2000" b="1">
              <a:solidFill>
                <a:schemeClr val="dk1"/>
              </a:solidFill>
              <a:latin typeface="Rozha One"/>
              <a:ea typeface="Rozha One"/>
              <a:cs typeface="Rozha One"/>
              <a:sym typeface="Rozha One"/>
            </a:endParaRPr>
          </a:p>
        </p:txBody>
      </p:sp>
      <p:sp>
        <p:nvSpPr>
          <p:cNvPr id="377" name="Google Shape;377;p48"/>
          <p:cNvSpPr txBox="1"/>
          <p:nvPr/>
        </p:nvSpPr>
        <p:spPr>
          <a:xfrm>
            <a:off x="1261525" y="3756149"/>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378" name="Google Shape;378;p48"/>
          <p:cNvSpPr txBox="1"/>
          <p:nvPr/>
        </p:nvSpPr>
        <p:spPr>
          <a:xfrm>
            <a:off x="1261531" y="3497675"/>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379" name="Google Shape;379;p48"/>
          <p:cNvSpPr txBox="1"/>
          <p:nvPr/>
        </p:nvSpPr>
        <p:spPr>
          <a:xfrm>
            <a:off x="3625950" y="3756150"/>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380" name="Google Shape;380;p48"/>
          <p:cNvSpPr txBox="1"/>
          <p:nvPr/>
        </p:nvSpPr>
        <p:spPr>
          <a:xfrm>
            <a:off x="3625950" y="3497679"/>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381" name="Google Shape;381;p48"/>
          <p:cNvSpPr txBox="1"/>
          <p:nvPr/>
        </p:nvSpPr>
        <p:spPr>
          <a:xfrm>
            <a:off x="5990375" y="3756150"/>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382" name="Google Shape;382;p48"/>
          <p:cNvSpPr txBox="1"/>
          <p:nvPr/>
        </p:nvSpPr>
        <p:spPr>
          <a:xfrm>
            <a:off x="5990375" y="3497683"/>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grpSp>
        <p:nvGrpSpPr>
          <p:cNvPr id="383" name="Google Shape;383;p48"/>
          <p:cNvGrpSpPr/>
          <p:nvPr/>
        </p:nvGrpSpPr>
        <p:grpSpPr>
          <a:xfrm>
            <a:off x="6742586" y="3037346"/>
            <a:ext cx="387679" cy="340165"/>
            <a:chOff x="5871225" y="3479600"/>
            <a:chExt cx="512600" cy="449775"/>
          </a:xfrm>
        </p:grpSpPr>
        <p:sp>
          <p:nvSpPr>
            <p:cNvPr id="384" name="Google Shape;384;p48"/>
            <p:cNvSpPr/>
            <p:nvPr/>
          </p:nvSpPr>
          <p:spPr>
            <a:xfrm>
              <a:off x="5871225" y="3479600"/>
              <a:ext cx="450525" cy="208100"/>
            </a:xfrm>
            <a:custGeom>
              <a:avLst/>
              <a:gdLst/>
              <a:ahLst/>
              <a:cxnLst/>
              <a:rect l="l" t="t" r="r" b="b"/>
              <a:pathLst>
                <a:path w="18021" h="8324" extrusionOk="0">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6293700" y="3674450"/>
              <a:ext cx="90125" cy="119725"/>
            </a:xfrm>
            <a:custGeom>
              <a:avLst/>
              <a:gdLst/>
              <a:ahLst/>
              <a:cxnLst/>
              <a:rect l="l" t="t" r="r" b="b"/>
              <a:pathLst>
                <a:path w="3605" h="4789" extrusionOk="0">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6263675" y="3809575"/>
              <a:ext cx="90125" cy="119800"/>
            </a:xfrm>
            <a:custGeom>
              <a:avLst/>
              <a:gdLst/>
              <a:ahLst/>
              <a:cxnLst/>
              <a:rect l="l" t="t" r="r" b="b"/>
              <a:pathLst>
                <a:path w="3605" h="4792" extrusionOk="0">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8"/>
          <p:cNvGrpSpPr/>
          <p:nvPr/>
        </p:nvGrpSpPr>
        <p:grpSpPr>
          <a:xfrm>
            <a:off x="4375985" y="2989807"/>
            <a:ext cx="392085" cy="387698"/>
            <a:chOff x="3877025" y="3509500"/>
            <a:chExt cx="518425" cy="512625"/>
          </a:xfrm>
        </p:grpSpPr>
        <p:sp>
          <p:nvSpPr>
            <p:cNvPr id="388" name="Google Shape;388;p48"/>
            <p:cNvSpPr/>
            <p:nvPr/>
          </p:nvSpPr>
          <p:spPr>
            <a:xfrm>
              <a:off x="4150925" y="3840925"/>
              <a:ext cx="84925" cy="30075"/>
            </a:xfrm>
            <a:custGeom>
              <a:avLst/>
              <a:gdLst/>
              <a:ahLst/>
              <a:cxnLst/>
              <a:rect l="l" t="t" r="r" b="b"/>
              <a:pathLst>
                <a:path w="3397" h="1203" extrusionOk="0">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4030800" y="3810900"/>
              <a:ext cx="84900" cy="30050"/>
            </a:xfrm>
            <a:custGeom>
              <a:avLst/>
              <a:gdLst/>
              <a:ahLst/>
              <a:cxnLst/>
              <a:rect l="l" t="t" r="r" b="b"/>
              <a:pathLst>
                <a:path w="3396" h="1202" extrusionOk="0">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877025" y="3720800"/>
              <a:ext cx="512600" cy="301325"/>
            </a:xfrm>
            <a:custGeom>
              <a:avLst/>
              <a:gdLst/>
              <a:ahLst/>
              <a:cxnLst/>
              <a:rect l="l" t="t" r="r" b="b"/>
              <a:pathLst>
                <a:path w="20504" h="12053" extrusionOk="0">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4167275" y="3509500"/>
              <a:ext cx="228175" cy="181300"/>
            </a:xfrm>
            <a:custGeom>
              <a:avLst/>
              <a:gdLst/>
              <a:ahLst/>
              <a:cxnLst/>
              <a:rect l="l" t="t" r="r" b="b"/>
              <a:pathLst>
                <a:path w="9127" h="7252" extrusionOk="0">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8"/>
          <p:cNvGrpSpPr/>
          <p:nvPr/>
        </p:nvGrpSpPr>
        <p:grpSpPr>
          <a:xfrm>
            <a:off x="2008510" y="2929367"/>
            <a:ext cx="398119" cy="448143"/>
            <a:chOff x="-20930075" y="4066100"/>
            <a:chExt cx="269400" cy="303250"/>
          </a:xfrm>
        </p:grpSpPr>
        <p:sp>
          <p:nvSpPr>
            <p:cNvPr id="393" name="Google Shape;393;p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5" name="Google Shape;395;p48"/>
          <p:cNvCxnSpPr>
            <a:stCxn id="376" idx="2"/>
            <a:endCxn id="371" idx="0"/>
          </p:cNvCxnSpPr>
          <p:nvPr/>
        </p:nvCxnSpPr>
        <p:spPr>
          <a:xfrm rot="5400000">
            <a:off x="2845956" y="1158050"/>
            <a:ext cx="1087800" cy="23643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396" name="Google Shape;396;p48"/>
          <p:cNvCxnSpPr>
            <a:stCxn id="376" idx="2"/>
            <a:endCxn id="373" idx="0"/>
          </p:cNvCxnSpPr>
          <p:nvPr/>
        </p:nvCxnSpPr>
        <p:spPr>
          <a:xfrm rot="-5400000" flipH="1">
            <a:off x="5212956" y="1155350"/>
            <a:ext cx="1087800" cy="23697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397" name="Google Shape;397;p48"/>
          <p:cNvCxnSpPr>
            <a:stCxn id="376" idx="2"/>
            <a:endCxn id="372" idx="0"/>
          </p:cNvCxnSpPr>
          <p:nvPr/>
        </p:nvCxnSpPr>
        <p:spPr>
          <a:xfrm>
            <a:off x="4572006" y="1796300"/>
            <a:ext cx="2700" cy="108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Sometimes, reviewing is a good idea</a:t>
            </a:r>
            <a:endParaRPr/>
          </a:p>
        </p:txBody>
      </p:sp>
      <p:sp>
        <p:nvSpPr>
          <p:cNvPr id="403" name="Google Shape;403;p49"/>
          <p:cNvSpPr txBox="1">
            <a:spLocks noGrp="1"/>
          </p:cNvSpPr>
          <p:nvPr>
            <p:ph type="subTitle" idx="1"/>
          </p:nvPr>
        </p:nvSpPr>
        <p:spPr>
          <a:xfrm>
            <a:off x="961425"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04" name="Google Shape;404;p49"/>
          <p:cNvSpPr txBox="1">
            <a:spLocks noGrp="1"/>
          </p:cNvSpPr>
          <p:nvPr>
            <p:ph type="subTitle" idx="2"/>
          </p:nvPr>
        </p:nvSpPr>
        <p:spPr>
          <a:xfrm>
            <a:off x="961425"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05" name="Google Shape;405;p49"/>
          <p:cNvSpPr txBox="1">
            <a:spLocks noGrp="1"/>
          </p:cNvSpPr>
          <p:nvPr>
            <p:ph type="subTitle" idx="3"/>
          </p:nvPr>
        </p:nvSpPr>
        <p:spPr>
          <a:xfrm>
            <a:off x="3519189"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06" name="Google Shape;406;p49"/>
          <p:cNvSpPr txBox="1">
            <a:spLocks noGrp="1"/>
          </p:cNvSpPr>
          <p:nvPr>
            <p:ph type="subTitle" idx="4"/>
          </p:nvPr>
        </p:nvSpPr>
        <p:spPr>
          <a:xfrm>
            <a:off x="3519192"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07" name="Google Shape;407;p49"/>
          <p:cNvSpPr txBox="1">
            <a:spLocks noGrp="1"/>
          </p:cNvSpPr>
          <p:nvPr>
            <p:ph type="subTitle" idx="5"/>
          </p:nvPr>
        </p:nvSpPr>
        <p:spPr>
          <a:xfrm>
            <a:off x="6076978"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08" name="Google Shape;408;p49"/>
          <p:cNvSpPr txBox="1">
            <a:spLocks noGrp="1"/>
          </p:cNvSpPr>
          <p:nvPr>
            <p:ph type="subTitle" idx="6"/>
          </p:nvPr>
        </p:nvSpPr>
        <p:spPr>
          <a:xfrm>
            <a:off x="6076984"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409" name="Google Shape;409;p49"/>
          <p:cNvSpPr txBox="1">
            <a:spLocks noGrp="1"/>
          </p:cNvSpPr>
          <p:nvPr>
            <p:ph type="subTitle" idx="7"/>
          </p:nvPr>
        </p:nvSpPr>
        <p:spPr>
          <a:xfrm>
            <a:off x="961425"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10" name="Google Shape;410;p49"/>
          <p:cNvSpPr txBox="1">
            <a:spLocks noGrp="1"/>
          </p:cNvSpPr>
          <p:nvPr>
            <p:ph type="subTitle" idx="8"/>
          </p:nvPr>
        </p:nvSpPr>
        <p:spPr>
          <a:xfrm>
            <a:off x="961425"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11" name="Google Shape;411;p49"/>
          <p:cNvSpPr txBox="1">
            <a:spLocks noGrp="1"/>
          </p:cNvSpPr>
          <p:nvPr>
            <p:ph type="subTitle" idx="9"/>
          </p:nvPr>
        </p:nvSpPr>
        <p:spPr>
          <a:xfrm>
            <a:off x="3519201"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412" name="Google Shape;412;p49"/>
          <p:cNvSpPr txBox="1">
            <a:spLocks noGrp="1"/>
          </p:cNvSpPr>
          <p:nvPr>
            <p:ph type="subTitle" idx="13"/>
          </p:nvPr>
        </p:nvSpPr>
        <p:spPr>
          <a:xfrm>
            <a:off x="3519192"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13" name="Google Shape;413;p49"/>
          <p:cNvSpPr txBox="1">
            <a:spLocks noGrp="1"/>
          </p:cNvSpPr>
          <p:nvPr>
            <p:ph type="subTitle" idx="14"/>
          </p:nvPr>
        </p:nvSpPr>
        <p:spPr>
          <a:xfrm>
            <a:off x="6076978"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14" name="Google Shape;414;p49"/>
          <p:cNvSpPr txBox="1">
            <a:spLocks noGrp="1"/>
          </p:cNvSpPr>
          <p:nvPr>
            <p:ph type="subTitle" idx="15"/>
          </p:nvPr>
        </p:nvSpPr>
        <p:spPr>
          <a:xfrm>
            <a:off x="6076984"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a:spLocks noGrp="1"/>
          </p:cNvSpPr>
          <p:nvPr>
            <p:ph type="title"/>
          </p:nvPr>
        </p:nvSpPr>
        <p:spPr>
          <a:xfrm>
            <a:off x="2204100" y="1388550"/>
            <a:ext cx="4735800" cy="23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20" name="Google Shape;420;p50"/>
          <p:cNvPicPr preferRelativeResize="0"/>
          <p:nvPr/>
        </p:nvPicPr>
        <p:blipFill>
          <a:blip r:embed="rId3">
            <a:alphaModFix amt="49000"/>
          </a:blip>
          <a:stretch>
            <a:fillRect/>
          </a:stretch>
        </p:blipFill>
        <p:spPr>
          <a:xfrm>
            <a:off x="7146092" y="3553175"/>
            <a:ext cx="790915" cy="964400"/>
          </a:xfrm>
          <a:prstGeom prst="rect">
            <a:avLst/>
          </a:prstGeom>
          <a:noFill/>
          <a:ln>
            <a:noFill/>
          </a:ln>
        </p:spPr>
      </p:pic>
      <p:pic>
        <p:nvPicPr>
          <p:cNvPr id="421" name="Google Shape;421;p50"/>
          <p:cNvPicPr preferRelativeResize="0"/>
          <p:nvPr/>
        </p:nvPicPr>
        <p:blipFill>
          <a:blip r:embed="rId4">
            <a:alphaModFix amt="49000"/>
          </a:blip>
          <a:stretch>
            <a:fillRect/>
          </a:stretch>
        </p:blipFill>
        <p:spPr>
          <a:xfrm>
            <a:off x="1338675" y="944958"/>
            <a:ext cx="790900" cy="1205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Forms of aloe vera</a:t>
            </a:r>
            <a:endParaRPr/>
          </a:p>
        </p:txBody>
      </p:sp>
      <p:sp>
        <p:nvSpPr>
          <p:cNvPr id="427" name="Google Shape;427;p51"/>
          <p:cNvSpPr txBox="1">
            <a:spLocks noGrp="1"/>
          </p:cNvSpPr>
          <p:nvPr>
            <p:ph type="subTitle" idx="1"/>
          </p:nvPr>
        </p:nvSpPr>
        <p:spPr>
          <a:xfrm>
            <a:off x="2678999" y="3480050"/>
            <a:ext cx="4348800" cy="7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 was named after the Roman god of wealth and agriculture</a:t>
            </a:r>
            <a:endParaRPr/>
          </a:p>
        </p:txBody>
      </p:sp>
      <p:sp>
        <p:nvSpPr>
          <p:cNvPr id="428" name="Google Shape;428;p51"/>
          <p:cNvSpPr txBox="1">
            <a:spLocks noGrp="1"/>
          </p:cNvSpPr>
          <p:nvPr>
            <p:ph type="subTitle" idx="2"/>
          </p:nvPr>
        </p:nvSpPr>
        <p:spPr>
          <a:xfrm>
            <a:off x="2678974" y="1864126"/>
            <a:ext cx="4348800" cy="7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a:t>
            </a:r>
            <a:r>
              <a:rPr lang="en" b="1"/>
              <a:t> </a:t>
            </a:r>
            <a:r>
              <a:rPr lang="en"/>
              <a:t>is the third planet from the Sun and the only one that harbors life in the Solar System. All humans live on this planet</a:t>
            </a:r>
            <a:endParaRPr/>
          </a:p>
        </p:txBody>
      </p:sp>
      <p:sp>
        <p:nvSpPr>
          <p:cNvPr id="429" name="Google Shape;429;p51"/>
          <p:cNvSpPr txBox="1">
            <a:spLocks noGrp="1"/>
          </p:cNvSpPr>
          <p:nvPr>
            <p:ph type="subTitle" idx="3"/>
          </p:nvPr>
        </p:nvSpPr>
        <p:spPr>
          <a:xfrm>
            <a:off x="2678976" y="3221580"/>
            <a:ext cx="43488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Gel</a:t>
            </a:r>
            <a:endParaRPr/>
          </a:p>
        </p:txBody>
      </p:sp>
      <p:sp>
        <p:nvSpPr>
          <p:cNvPr id="430" name="Google Shape;430;p51"/>
          <p:cNvSpPr txBox="1">
            <a:spLocks noGrp="1"/>
          </p:cNvSpPr>
          <p:nvPr>
            <p:ph type="subTitle" idx="4"/>
          </p:nvPr>
        </p:nvSpPr>
        <p:spPr>
          <a:xfrm>
            <a:off x="2678965" y="1605650"/>
            <a:ext cx="43488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Juice</a:t>
            </a:r>
            <a:endParaRPr/>
          </a:p>
        </p:txBody>
      </p:sp>
      <p:grpSp>
        <p:nvGrpSpPr>
          <p:cNvPr id="431" name="Google Shape;431;p51"/>
          <p:cNvGrpSpPr/>
          <p:nvPr/>
        </p:nvGrpSpPr>
        <p:grpSpPr>
          <a:xfrm>
            <a:off x="2215987" y="3283720"/>
            <a:ext cx="386824" cy="386654"/>
            <a:chOff x="1119900" y="2523475"/>
            <a:chExt cx="512825" cy="512600"/>
          </a:xfrm>
        </p:grpSpPr>
        <p:sp>
          <p:nvSpPr>
            <p:cNvPr id="432" name="Google Shape;432;p51"/>
            <p:cNvSpPr/>
            <p:nvPr/>
          </p:nvSpPr>
          <p:spPr>
            <a:xfrm>
              <a:off x="1392425" y="2855775"/>
              <a:ext cx="240300" cy="180300"/>
            </a:xfrm>
            <a:custGeom>
              <a:avLst/>
              <a:gdLst/>
              <a:ahLst/>
              <a:cxnLst/>
              <a:rect l="l" t="t" r="r" b="b"/>
              <a:pathLst>
                <a:path w="9612" h="7212" extrusionOk="0">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1180025" y="2973900"/>
              <a:ext cx="150200" cy="62175"/>
            </a:xfrm>
            <a:custGeom>
              <a:avLst/>
              <a:gdLst/>
              <a:ahLst/>
              <a:cxnLst/>
              <a:rect l="l" t="t" r="r" b="b"/>
              <a:pathLst>
                <a:path w="6008" h="2487" extrusionOk="0">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1119900" y="2523475"/>
              <a:ext cx="270875" cy="60100"/>
            </a:xfrm>
            <a:custGeom>
              <a:avLst/>
              <a:gdLst/>
              <a:ahLst/>
              <a:cxnLst/>
              <a:rect l="l" t="t" r="r" b="b"/>
              <a:pathLst>
                <a:path w="10835" h="2404" extrusionOk="0">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1240250" y="2746525"/>
              <a:ext cx="30075" cy="47275"/>
            </a:xfrm>
            <a:custGeom>
              <a:avLst/>
              <a:gdLst/>
              <a:ahLst/>
              <a:cxnLst/>
              <a:rect l="l" t="t" r="r" b="b"/>
              <a:pathLst>
                <a:path w="1203" h="1891" extrusionOk="0">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1125900" y="2613500"/>
              <a:ext cx="258875" cy="330400"/>
            </a:xfrm>
            <a:custGeom>
              <a:avLst/>
              <a:gdLst/>
              <a:ahLst/>
              <a:cxnLst/>
              <a:rect l="l" t="t" r="r" b="b"/>
              <a:pathLst>
                <a:path w="10355" h="13216" extrusionOk="0">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1452500" y="26755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1542600" y="27656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1"/>
          <p:cNvGrpSpPr/>
          <p:nvPr/>
        </p:nvGrpSpPr>
        <p:grpSpPr>
          <a:xfrm>
            <a:off x="2116201" y="1661756"/>
            <a:ext cx="486566" cy="414708"/>
            <a:chOff x="-19835275" y="3330250"/>
            <a:chExt cx="329250" cy="280625"/>
          </a:xfrm>
        </p:grpSpPr>
        <p:sp>
          <p:nvSpPr>
            <p:cNvPr id="440" name="Google Shape;440;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722375" y="3197215"/>
            <a:ext cx="4317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448" name="Google Shape;448;p52"/>
          <p:cNvSpPr txBox="1">
            <a:spLocks noGrp="1"/>
          </p:cNvSpPr>
          <p:nvPr>
            <p:ph type="subTitle" idx="1"/>
          </p:nvPr>
        </p:nvSpPr>
        <p:spPr>
          <a:xfrm>
            <a:off x="722375" y="1373596"/>
            <a:ext cx="4317900" cy="169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449" name="Google Shape;449;p52"/>
          <p:cNvCxnSpPr/>
          <p:nvPr/>
        </p:nvCxnSpPr>
        <p:spPr>
          <a:xfrm>
            <a:off x="-54425" y="3183475"/>
            <a:ext cx="4994100" cy="0"/>
          </a:xfrm>
          <a:prstGeom prst="straightConnector1">
            <a:avLst/>
          </a:prstGeom>
          <a:noFill/>
          <a:ln w="19050" cap="flat" cmpd="sng">
            <a:solidFill>
              <a:schemeClr val="dk1"/>
            </a:solidFill>
            <a:prstDash val="solid"/>
            <a:round/>
            <a:headEnd type="none" w="med" len="med"/>
            <a:tailEnd type="none" w="med" len="med"/>
          </a:ln>
        </p:spPr>
      </p:cxnSp>
      <p:pic>
        <p:nvPicPr>
          <p:cNvPr id="450" name="Google Shape;450;p52"/>
          <p:cNvPicPr preferRelativeResize="0">
            <a:picLocks noGrp="1"/>
          </p:cNvPicPr>
          <p:nvPr>
            <p:ph type="pic" idx="2"/>
          </p:nvPr>
        </p:nvPicPr>
        <p:blipFill rotWithShape="1">
          <a:blip r:embed="rId3">
            <a:alphaModFix/>
          </a:blip>
          <a:srcRect t="4922" b="4922"/>
          <a:stretch/>
        </p:blipFill>
        <p:spPr>
          <a:xfrm>
            <a:off x="5335800" y="0"/>
            <a:ext cx="3808200" cy="5143500"/>
          </a:xfrm>
          <a:prstGeom prst="rect">
            <a:avLst/>
          </a:prstGeom>
        </p:spPr>
      </p:pic>
      <p:cxnSp>
        <p:nvCxnSpPr>
          <p:cNvPr id="451" name="Google Shape;451;p52"/>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452" name="Google Shape;452;p52"/>
          <p:cNvPicPr preferRelativeResize="0"/>
          <p:nvPr/>
        </p:nvPicPr>
        <p:blipFill>
          <a:blip r:embed="rId4">
            <a:alphaModFix amt="49000"/>
          </a:blip>
          <a:stretch>
            <a:fillRect/>
          </a:stretch>
        </p:blipFill>
        <p:spPr>
          <a:xfrm rot="1703282">
            <a:off x="326925" y="316408"/>
            <a:ext cx="790900" cy="12059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Aloe vera health benefits</a:t>
            </a:r>
            <a:endParaRPr/>
          </a:p>
        </p:txBody>
      </p:sp>
      <p:sp>
        <p:nvSpPr>
          <p:cNvPr id="458" name="Google Shape;458;p53"/>
          <p:cNvSpPr txBox="1">
            <a:spLocks noGrp="1"/>
          </p:cNvSpPr>
          <p:nvPr>
            <p:ph type="title" idx="4294967295"/>
          </p:nvPr>
        </p:nvSpPr>
        <p:spPr>
          <a:xfrm>
            <a:off x="1317725" y="162402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01</a:t>
            </a:r>
            <a:endParaRPr sz="2000" b="0"/>
          </a:p>
        </p:txBody>
      </p:sp>
      <p:sp>
        <p:nvSpPr>
          <p:cNvPr id="459" name="Google Shape;459;p53"/>
          <p:cNvSpPr txBox="1">
            <a:spLocks noGrp="1"/>
          </p:cNvSpPr>
          <p:nvPr>
            <p:ph type="title" idx="4294967295"/>
          </p:nvPr>
        </p:nvSpPr>
        <p:spPr>
          <a:xfrm>
            <a:off x="1317725" y="2637500"/>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02</a:t>
            </a:r>
            <a:endParaRPr sz="2000" b="0"/>
          </a:p>
        </p:txBody>
      </p:sp>
      <p:sp>
        <p:nvSpPr>
          <p:cNvPr id="460" name="Google Shape;460;p53"/>
          <p:cNvSpPr txBox="1">
            <a:spLocks noGrp="1"/>
          </p:cNvSpPr>
          <p:nvPr>
            <p:ph type="title" idx="4294967295"/>
          </p:nvPr>
        </p:nvSpPr>
        <p:spPr>
          <a:xfrm>
            <a:off x="1317725" y="365097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03</a:t>
            </a:r>
            <a:endParaRPr sz="2000" b="0"/>
          </a:p>
        </p:txBody>
      </p:sp>
      <p:sp>
        <p:nvSpPr>
          <p:cNvPr id="461" name="Google Shape;461;p53"/>
          <p:cNvSpPr txBox="1">
            <a:spLocks noGrp="1"/>
          </p:cNvSpPr>
          <p:nvPr>
            <p:ph type="subTitle" idx="4"/>
          </p:nvPr>
        </p:nvSpPr>
        <p:spPr>
          <a:xfrm>
            <a:off x="1986417" y="2637500"/>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Detox</a:t>
            </a:r>
            <a:endParaRPr/>
          </a:p>
        </p:txBody>
      </p:sp>
      <p:sp>
        <p:nvSpPr>
          <p:cNvPr id="462" name="Google Shape;462;p53"/>
          <p:cNvSpPr txBox="1">
            <a:spLocks noGrp="1"/>
          </p:cNvSpPr>
          <p:nvPr>
            <p:ph type="subTitle" idx="2"/>
          </p:nvPr>
        </p:nvSpPr>
        <p:spPr>
          <a:xfrm>
            <a:off x="1986425"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Digestive</a:t>
            </a:r>
            <a:endParaRPr/>
          </a:p>
        </p:txBody>
      </p:sp>
      <p:sp>
        <p:nvSpPr>
          <p:cNvPr id="463" name="Google Shape;463;p53"/>
          <p:cNvSpPr txBox="1">
            <a:spLocks noGrp="1"/>
          </p:cNvSpPr>
          <p:nvPr>
            <p:ph type="subTitle" idx="5"/>
          </p:nvPr>
        </p:nvSpPr>
        <p:spPr>
          <a:xfrm>
            <a:off x="5720853"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sz="2000" b="1">
              <a:solidFill>
                <a:schemeClr val="dk1"/>
              </a:solidFill>
              <a:latin typeface="Rozha One"/>
              <a:ea typeface="Rozha One"/>
              <a:cs typeface="Rozha One"/>
              <a:sym typeface="Rozha One"/>
            </a:endParaRPr>
          </a:p>
        </p:txBody>
      </p:sp>
      <p:sp>
        <p:nvSpPr>
          <p:cNvPr id="464" name="Google Shape;464;p53"/>
          <p:cNvSpPr txBox="1">
            <a:spLocks noGrp="1"/>
          </p:cNvSpPr>
          <p:nvPr>
            <p:ph type="subTitle" idx="3"/>
          </p:nvPr>
        </p:nvSpPr>
        <p:spPr>
          <a:xfrm>
            <a:off x="1986414" y="2895972"/>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65" name="Google Shape;465;p53"/>
          <p:cNvSpPr txBox="1">
            <a:spLocks noGrp="1"/>
          </p:cNvSpPr>
          <p:nvPr>
            <p:ph type="subTitle" idx="1"/>
          </p:nvPr>
        </p:nvSpPr>
        <p:spPr>
          <a:xfrm>
            <a:off x="1986425"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66" name="Google Shape;466;p53"/>
          <p:cNvSpPr txBox="1">
            <a:spLocks noGrp="1"/>
          </p:cNvSpPr>
          <p:nvPr>
            <p:ph type="subTitle" idx="7"/>
          </p:nvPr>
        </p:nvSpPr>
        <p:spPr>
          <a:xfrm>
            <a:off x="1986425" y="39094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67" name="Google Shape;467;p53"/>
          <p:cNvSpPr txBox="1">
            <a:spLocks noGrp="1"/>
          </p:cNvSpPr>
          <p:nvPr>
            <p:ph type="title" idx="4294967295"/>
          </p:nvPr>
        </p:nvSpPr>
        <p:spPr>
          <a:xfrm>
            <a:off x="5052150" y="162402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04</a:t>
            </a:r>
            <a:endParaRPr sz="2000" b="0"/>
          </a:p>
        </p:txBody>
      </p:sp>
      <p:sp>
        <p:nvSpPr>
          <p:cNvPr id="468" name="Google Shape;468;p53"/>
          <p:cNvSpPr txBox="1">
            <a:spLocks noGrp="1"/>
          </p:cNvSpPr>
          <p:nvPr>
            <p:ph type="title" idx="4294967295"/>
          </p:nvPr>
        </p:nvSpPr>
        <p:spPr>
          <a:xfrm>
            <a:off x="5052150" y="2637500"/>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05</a:t>
            </a:r>
            <a:endParaRPr sz="2000" b="0"/>
          </a:p>
        </p:txBody>
      </p:sp>
      <p:sp>
        <p:nvSpPr>
          <p:cNvPr id="469" name="Google Shape;469;p53"/>
          <p:cNvSpPr txBox="1">
            <a:spLocks noGrp="1"/>
          </p:cNvSpPr>
          <p:nvPr>
            <p:ph type="title" idx="4294967295"/>
          </p:nvPr>
        </p:nvSpPr>
        <p:spPr>
          <a:xfrm>
            <a:off x="5052150" y="365097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06</a:t>
            </a:r>
            <a:endParaRPr sz="2000" b="0"/>
          </a:p>
        </p:txBody>
      </p:sp>
      <p:sp>
        <p:nvSpPr>
          <p:cNvPr id="470" name="Google Shape;470;p53"/>
          <p:cNvSpPr txBox="1">
            <a:spLocks noGrp="1"/>
          </p:cNvSpPr>
          <p:nvPr>
            <p:ph type="subTitle" idx="6"/>
          </p:nvPr>
        </p:nvSpPr>
        <p:spPr>
          <a:xfrm>
            <a:off x="5720859"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Healing</a:t>
            </a:r>
            <a:endParaRPr/>
          </a:p>
        </p:txBody>
      </p:sp>
      <p:sp>
        <p:nvSpPr>
          <p:cNvPr id="471" name="Google Shape;471;p53"/>
          <p:cNvSpPr txBox="1">
            <a:spLocks noGrp="1"/>
          </p:cNvSpPr>
          <p:nvPr>
            <p:ph type="subTitle" idx="8"/>
          </p:nvPr>
        </p:nvSpPr>
        <p:spPr>
          <a:xfrm>
            <a:off x="1986425" y="36509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Weight loss</a:t>
            </a:r>
            <a:endParaRPr/>
          </a:p>
        </p:txBody>
      </p:sp>
      <p:sp>
        <p:nvSpPr>
          <p:cNvPr id="472" name="Google Shape;472;p53"/>
          <p:cNvSpPr txBox="1">
            <a:spLocks noGrp="1"/>
          </p:cNvSpPr>
          <p:nvPr>
            <p:ph type="subTitle" idx="9"/>
          </p:nvPr>
        </p:nvSpPr>
        <p:spPr>
          <a:xfrm>
            <a:off x="5720839" y="289597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73" name="Google Shape;473;p53"/>
          <p:cNvSpPr txBox="1">
            <a:spLocks noGrp="1"/>
          </p:cNvSpPr>
          <p:nvPr>
            <p:ph type="subTitle" idx="13"/>
          </p:nvPr>
        </p:nvSpPr>
        <p:spPr>
          <a:xfrm>
            <a:off x="5720842" y="2637506"/>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Skin health</a:t>
            </a:r>
            <a:endParaRPr/>
          </a:p>
        </p:txBody>
      </p:sp>
      <p:sp>
        <p:nvSpPr>
          <p:cNvPr id="474" name="Google Shape;474;p53"/>
          <p:cNvSpPr txBox="1">
            <a:spLocks noGrp="1"/>
          </p:cNvSpPr>
          <p:nvPr>
            <p:ph type="subTitle" idx="14"/>
          </p:nvPr>
        </p:nvSpPr>
        <p:spPr>
          <a:xfrm>
            <a:off x="5720853" y="39094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75" name="Google Shape;475;p53"/>
          <p:cNvSpPr txBox="1">
            <a:spLocks noGrp="1"/>
          </p:cNvSpPr>
          <p:nvPr>
            <p:ph type="subTitle" idx="15"/>
          </p:nvPr>
        </p:nvSpPr>
        <p:spPr>
          <a:xfrm>
            <a:off x="5720859" y="36509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Blood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54"/>
          <p:cNvPicPr preferRelativeResize="0">
            <a:picLocks noGrp="1"/>
          </p:cNvPicPr>
          <p:nvPr>
            <p:ph type="pic" idx="2"/>
          </p:nvPr>
        </p:nvPicPr>
        <p:blipFill rotWithShape="1">
          <a:blip r:embed="rId3">
            <a:alphaModFix/>
          </a:blip>
          <a:srcRect t="9" b="9"/>
          <a:stretch/>
        </p:blipFill>
        <p:spPr>
          <a:xfrm>
            <a:off x="300" y="0"/>
            <a:ext cx="9144000" cy="5143500"/>
          </a:xfrm>
          <a:prstGeom prst="rect">
            <a:avLst/>
          </a:prstGeom>
        </p:spPr>
      </p:pic>
      <p:sp>
        <p:nvSpPr>
          <p:cNvPr id="481" name="Google Shape;481;p54"/>
          <p:cNvSpPr txBox="1">
            <a:spLocks noGrp="1"/>
          </p:cNvSpPr>
          <p:nvPr>
            <p:ph type="title"/>
          </p:nvPr>
        </p:nvSpPr>
        <p:spPr>
          <a:xfrm>
            <a:off x="5032975" y="539500"/>
            <a:ext cx="3388500" cy="10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82" name="Google Shape;482;p54"/>
          <p:cNvPicPr preferRelativeResize="0"/>
          <p:nvPr/>
        </p:nvPicPr>
        <p:blipFill>
          <a:blip r:embed="rId4">
            <a:alphaModFix amt="49000"/>
          </a:blip>
          <a:stretch>
            <a:fillRect/>
          </a:stretch>
        </p:blipFill>
        <p:spPr>
          <a:xfrm>
            <a:off x="138367" y="2546250"/>
            <a:ext cx="790915" cy="964400"/>
          </a:xfrm>
          <a:prstGeom prst="rect">
            <a:avLst/>
          </a:prstGeom>
          <a:noFill/>
          <a:ln>
            <a:noFill/>
          </a:ln>
        </p:spPr>
      </p:pic>
      <p:pic>
        <p:nvPicPr>
          <p:cNvPr id="483" name="Google Shape;483;p54"/>
          <p:cNvPicPr preferRelativeResize="0"/>
          <p:nvPr/>
        </p:nvPicPr>
        <p:blipFill>
          <a:blip r:embed="rId5">
            <a:alphaModFix amt="49000"/>
          </a:blip>
          <a:stretch>
            <a:fillRect/>
          </a:stretch>
        </p:blipFill>
        <p:spPr>
          <a:xfrm>
            <a:off x="4176850" y="60483"/>
            <a:ext cx="790900" cy="12059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5"/>
          <p:cNvPicPr preferRelativeResize="0">
            <a:picLocks noGrp="1"/>
          </p:cNvPicPr>
          <p:nvPr>
            <p:ph type="pic" idx="2"/>
          </p:nvPr>
        </p:nvPicPr>
        <p:blipFill rotWithShape="1">
          <a:blip r:embed="rId3">
            <a:alphaModFix/>
          </a:blip>
          <a:srcRect t="5003" b="5012"/>
          <a:stretch/>
        </p:blipFill>
        <p:spPr>
          <a:xfrm>
            <a:off x="0" y="0"/>
            <a:ext cx="3808200" cy="5143500"/>
          </a:xfrm>
          <a:prstGeom prst="rect">
            <a:avLst/>
          </a:prstGeom>
        </p:spPr>
      </p:pic>
      <p:sp>
        <p:nvSpPr>
          <p:cNvPr id="489" name="Google Shape;489;p55"/>
          <p:cNvSpPr txBox="1">
            <a:spLocks noGrp="1"/>
          </p:cNvSpPr>
          <p:nvPr>
            <p:ph type="title"/>
          </p:nvPr>
        </p:nvSpPr>
        <p:spPr>
          <a:xfrm>
            <a:off x="4792050" y="1395163"/>
            <a:ext cx="3368400" cy="134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90" name="Google Shape;490;p55"/>
          <p:cNvSpPr txBox="1">
            <a:spLocks noGrp="1"/>
          </p:cNvSpPr>
          <p:nvPr>
            <p:ph type="subTitle" idx="1"/>
          </p:nvPr>
        </p:nvSpPr>
        <p:spPr>
          <a:xfrm>
            <a:off x="4792050" y="2943745"/>
            <a:ext cx="33684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cxnSp>
        <p:nvCxnSpPr>
          <p:cNvPr id="491" name="Google Shape;491;p55"/>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492" name="Google Shape;492;p55"/>
          <p:cNvCxnSpPr/>
          <p:nvPr/>
        </p:nvCxnSpPr>
        <p:spPr>
          <a:xfrm>
            <a:off x="4884957" y="2841130"/>
            <a:ext cx="4299900" cy="0"/>
          </a:xfrm>
          <a:prstGeom prst="straightConnector1">
            <a:avLst/>
          </a:prstGeom>
          <a:noFill/>
          <a:ln w="19050" cap="flat" cmpd="sng">
            <a:solidFill>
              <a:schemeClr val="dk1"/>
            </a:solidFill>
            <a:prstDash val="solid"/>
            <a:round/>
            <a:headEnd type="none" w="med" len="med"/>
            <a:tailEnd type="none" w="med" len="med"/>
          </a:ln>
        </p:spPr>
      </p:cxnSp>
      <p:pic>
        <p:nvPicPr>
          <p:cNvPr id="493" name="Google Shape;493;p55"/>
          <p:cNvPicPr preferRelativeResize="0"/>
          <p:nvPr/>
        </p:nvPicPr>
        <p:blipFill>
          <a:blip r:embed="rId4">
            <a:alphaModFix amt="49000"/>
          </a:blip>
          <a:stretch>
            <a:fillRect/>
          </a:stretch>
        </p:blipFill>
        <p:spPr>
          <a:xfrm>
            <a:off x="7911125" y="350358"/>
            <a:ext cx="790900" cy="1205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title"/>
          </p:nvPr>
        </p:nvSpPr>
        <p:spPr>
          <a:xfrm>
            <a:off x="3967475" y="539500"/>
            <a:ext cx="445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32" name="Google Shape;232;p39"/>
          <p:cNvSpPr txBox="1">
            <a:spLocks noGrp="1"/>
          </p:cNvSpPr>
          <p:nvPr>
            <p:ph type="title" idx="2"/>
          </p:nvPr>
        </p:nvSpPr>
        <p:spPr>
          <a:xfrm>
            <a:off x="3967417" y="1294300"/>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3" name="Google Shape;233;p39"/>
          <p:cNvSpPr txBox="1">
            <a:spLocks noGrp="1"/>
          </p:cNvSpPr>
          <p:nvPr>
            <p:ph type="title" idx="3"/>
          </p:nvPr>
        </p:nvSpPr>
        <p:spPr>
          <a:xfrm>
            <a:off x="3967417" y="2534200"/>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4" name="Google Shape;234;p39"/>
          <p:cNvSpPr txBox="1">
            <a:spLocks noGrp="1"/>
          </p:cNvSpPr>
          <p:nvPr>
            <p:ph type="title" idx="4"/>
          </p:nvPr>
        </p:nvSpPr>
        <p:spPr>
          <a:xfrm>
            <a:off x="3967512" y="3679425"/>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6" name="Google Shape;236;p39"/>
          <p:cNvSpPr txBox="1">
            <a:spLocks noGrp="1"/>
          </p:cNvSpPr>
          <p:nvPr>
            <p:ph type="subTitle" idx="1"/>
          </p:nvPr>
        </p:nvSpPr>
        <p:spPr>
          <a:xfrm>
            <a:off x="4613375" y="1294300"/>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jeux de données</a:t>
            </a:r>
            <a:endParaRPr dirty="0"/>
          </a:p>
        </p:txBody>
      </p:sp>
      <p:sp>
        <p:nvSpPr>
          <p:cNvPr id="237" name="Google Shape;237;p39"/>
          <p:cNvSpPr txBox="1">
            <a:spLocks noGrp="1"/>
          </p:cNvSpPr>
          <p:nvPr>
            <p:ph type="subTitle" idx="6"/>
          </p:nvPr>
        </p:nvSpPr>
        <p:spPr>
          <a:xfrm>
            <a:off x="4613375" y="2534200"/>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noProof="0" dirty="0"/>
              <a:t>Nettoyage</a:t>
            </a:r>
          </a:p>
        </p:txBody>
      </p:sp>
      <p:sp>
        <p:nvSpPr>
          <p:cNvPr id="238" name="Google Shape;238;p39"/>
          <p:cNvSpPr txBox="1">
            <a:spLocks noGrp="1"/>
          </p:cNvSpPr>
          <p:nvPr>
            <p:ph type="subTitle" idx="7"/>
          </p:nvPr>
        </p:nvSpPr>
        <p:spPr>
          <a:xfrm>
            <a:off x="4613435" y="3679425"/>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noProof="0" dirty="0"/>
              <a:t>Analyses</a:t>
            </a:r>
          </a:p>
        </p:txBody>
      </p:sp>
      <p:pic>
        <p:nvPicPr>
          <p:cNvPr id="244" name="Google Shape;244;p39"/>
          <p:cNvPicPr preferRelativeResize="0">
            <a:picLocks noGrp="1"/>
          </p:cNvPicPr>
          <p:nvPr>
            <p:ph type="pic" idx="16"/>
          </p:nvPr>
        </p:nvPicPr>
        <p:blipFill rotWithShape="1">
          <a:blip r:embed="rId3">
            <a:alphaModFix/>
          </a:blip>
          <a:srcRect l="15183" t="5811" r="15071"/>
          <a:stretch/>
        </p:blipFill>
        <p:spPr>
          <a:xfrm>
            <a:off x="0" y="0"/>
            <a:ext cx="3808200" cy="5143500"/>
          </a:xfrm>
          <a:prstGeom prst="rect">
            <a:avLst/>
          </a:prstGeom>
        </p:spPr>
      </p:pic>
      <p:cxnSp>
        <p:nvCxnSpPr>
          <p:cNvPr id="245" name="Google Shape;245;p39"/>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6"/>
          <p:cNvSpPr txBox="1">
            <a:spLocks noGrp="1"/>
          </p:cNvSpPr>
          <p:nvPr>
            <p:ph type="title"/>
          </p:nvPr>
        </p:nvSpPr>
        <p:spPr>
          <a:xfrm>
            <a:off x="1123675" y="1798650"/>
            <a:ext cx="6896700" cy="11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499" name="Google Shape;499;p56"/>
          <p:cNvSpPr txBox="1">
            <a:spLocks noGrp="1"/>
          </p:cNvSpPr>
          <p:nvPr>
            <p:ph type="subTitle" idx="1"/>
          </p:nvPr>
        </p:nvSpPr>
        <p:spPr>
          <a:xfrm>
            <a:off x="1123625" y="2921850"/>
            <a:ext cx="6896700" cy="423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pic>
        <p:nvPicPr>
          <p:cNvPr id="500" name="Google Shape;500;p56"/>
          <p:cNvPicPr preferRelativeResize="0"/>
          <p:nvPr/>
        </p:nvPicPr>
        <p:blipFill>
          <a:blip r:embed="rId3">
            <a:alphaModFix amt="49000"/>
          </a:blip>
          <a:stretch>
            <a:fillRect/>
          </a:stretch>
        </p:blipFill>
        <p:spPr>
          <a:xfrm>
            <a:off x="818767" y="834250"/>
            <a:ext cx="790915" cy="964400"/>
          </a:xfrm>
          <a:prstGeom prst="rect">
            <a:avLst/>
          </a:prstGeom>
          <a:noFill/>
          <a:ln>
            <a:noFill/>
          </a:ln>
        </p:spPr>
      </p:pic>
      <p:pic>
        <p:nvPicPr>
          <p:cNvPr id="501" name="Google Shape;501;p56"/>
          <p:cNvPicPr preferRelativeResize="0"/>
          <p:nvPr/>
        </p:nvPicPr>
        <p:blipFill>
          <a:blip r:embed="rId4">
            <a:alphaModFix amt="49000"/>
          </a:blip>
          <a:stretch>
            <a:fillRect/>
          </a:stretch>
        </p:blipFill>
        <p:spPr>
          <a:xfrm>
            <a:off x="7453825" y="3480933"/>
            <a:ext cx="790900" cy="1205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7"/>
          <p:cNvSpPr txBox="1">
            <a:spLocks noGrp="1"/>
          </p:cNvSpPr>
          <p:nvPr>
            <p:ph type="subTitle" idx="1"/>
          </p:nvPr>
        </p:nvSpPr>
        <p:spPr>
          <a:xfrm>
            <a:off x="783713" y="12887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507" name="Google Shape;507;p57"/>
          <p:cNvSpPr txBox="1">
            <a:spLocks noGrp="1"/>
          </p:cNvSpPr>
          <p:nvPr>
            <p:ph type="title"/>
          </p:nvPr>
        </p:nvSpPr>
        <p:spPr>
          <a:xfrm>
            <a:off x="783928" y="84742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508" name="Google Shape;508;p57"/>
          <p:cNvSpPr txBox="1">
            <a:spLocks noGrp="1"/>
          </p:cNvSpPr>
          <p:nvPr>
            <p:ph type="subTitle" idx="2"/>
          </p:nvPr>
        </p:nvSpPr>
        <p:spPr>
          <a:xfrm>
            <a:off x="783713" y="26125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509" name="Google Shape;509;p57"/>
          <p:cNvSpPr txBox="1">
            <a:spLocks noGrp="1"/>
          </p:cNvSpPr>
          <p:nvPr>
            <p:ph type="title" idx="3"/>
          </p:nvPr>
        </p:nvSpPr>
        <p:spPr>
          <a:xfrm>
            <a:off x="783928" y="217127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10" name="Google Shape;510;p57"/>
          <p:cNvSpPr txBox="1">
            <a:spLocks noGrp="1"/>
          </p:cNvSpPr>
          <p:nvPr>
            <p:ph type="subTitle" idx="4"/>
          </p:nvPr>
        </p:nvSpPr>
        <p:spPr>
          <a:xfrm>
            <a:off x="783713" y="39363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511" name="Google Shape;511;p57"/>
          <p:cNvSpPr txBox="1">
            <a:spLocks noGrp="1"/>
          </p:cNvSpPr>
          <p:nvPr>
            <p:ph type="title" idx="5"/>
          </p:nvPr>
        </p:nvSpPr>
        <p:spPr>
          <a:xfrm>
            <a:off x="783928" y="349507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pic>
        <p:nvPicPr>
          <p:cNvPr id="512" name="Google Shape;512;p57"/>
          <p:cNvPicPr preferRelativeResize="0">
            <a:picLocks noGrp="1"/>
          </p:cNvPicPr>
          <p:nvPr>
            <p:ph type="pic" idx="6"/>
          </p:nvPr>
        </p:nvPicPr>
        <p:blipFill rotWithShape="1">
          <a:blip r:embed="rId3">
            <a:alphaModFix/>
          </a:blip>
          <a:srcRect t="4922" b="4922"/>
          <a:stretch/>
        </p:blipFill>
        <p:spPr>
          <a:xfrm>
            <a:off x="5335800" y="0"/>
            <a:ext cx="3808200" cy="5143500"/>
          </a:xfrm>
          <a:prstGeom prst="rect">
            <a:avLst/>
          </a:prstGeom>
        </p:spPr>
      </p:pic>
      <p:cxnSp>
        <p:nvCxnSpPr>
          <p:cNvPr id="513" name="Google Shape;513;p57"/>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514" name="Google Shape;514;p57"/>
          <p:cNvPicPr preferRelativeResize="0"/>
          <p:nvPr/>
        </p:nvPicPr>
        <p:blipFill>
          <a:blip r:embed="rId4">
            <a:alphaModFix amt="49000"/>
          </a:blip>
          <a:stretch>
            <a:fillRect/>
          </a:stretch>
        </p:blipFill>
        <p:spPr>
          <a:xfrm>
            <a:off x="326925" y="378008"/>
            <a:ext cx="790900" cy="12059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Homemade recipes</a:t>
            </a:r>
            <a:endParaRPr/>
          </a:p>
        </p:txBody>
      </p:sp>
      <p:graphicFrame>
        <p:nvGraphicFramePr>
          <p:cNvPr id="520" name="Google Shape;520;p58"/>
          <p:cNvGraphicFramePr/>
          <p:nvPr/>
        </p:nvGraphicFramePr>
        <p:xfrm>
          <a:off x="760475" y="1809750"/>
          <a:ext cx="3000000" cy="3000000"/>
        </p:xfrm>
        <a:graphic>
          <a:graphicData uri="http://schemas.openxmlformats.org/drawingml/2006/table">
            <a:tbl>
              <a:tblPr>
                <a:noFill/>
                <a:tableStyleId>{5DF4BA93-618A-4E36-8C5E-A2D799D8DBFA}</a:tableStyleId>
              </a:tblPr>
              <a:tblGrid>
                <a:gridCol w="750675">
                  <a:extLst>
                    <a:ext uri="{9D8B030D-6E8A-4147-A177-3AD203B41FA5}">
                      <a16:colId xmlns:a16="http://schemas.microsoft.com/office/drawing/2014/main" val="20000"/>
                    </a:ext>
                  </a:extLst>
                </a:gridCol>
                <a:gridCol w="1022800">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tblGrid>
              <a:tr h="665000">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¼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9475">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Almond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5000">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Rose water</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9475">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5-10 drops</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Lavender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1" name="Google Shape;521;p58"/>
          <p:cNvSpPr txBox="1"/>
          <p:nvPr/>
        </p:nvSpPr>
        <p:spPr>
          <a:xfrm>
            <a:off x="760475" y="1387925"/>
            <a:ext cx="3599100" cy="42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Sensitive skin</a:t>
            </a:r>
            <a:endParaRPr sz="2000" b="1">
              <a:solidFill>
                <a:schemeClr val="dk1"/>
              </a:solidFill>
              <a:latin typeface="Rozha One"/>
              <a:ea typeface="Rozha One"/>
              <a:cs typeface="Rozha One"/>
              <a:sym typeface="Rozha One"/>
            </a:endParaRPr>
          </a:p>
        </p:txBody>
      </p:sp>
      <p:graphicFrame>
        <p:nvGraphicFramePr>
          <p:cNvPr id="522" name="Google Shape;522;p58"/>
          <p:cNvGraphicFramePr/>
          <p:nvPr/>
        </p:nvGraphicFramePr>
        <p:xfrm>
          <a:off x="4784425" y="1809750"/>
          <a:ext cx="3000000" cy="3000000"/>
        </p:xfrm>
        <a:graphic>
          <a:graphicData uri="http://schemas.openxmlformats.org/drawingml/2006/table">
            <a:tbl>
              <a:tblPr>
                <a:noFill/>
                <a:tableStyleId>{5DF4BA93-618A-4E36-8C5E-A2D799D8DBFA}</a:tableStyleId>
              </a:tblPr>
              <a:tblGrid>
                <a:gridCol w="750675">
                  <a:extLst>
                    <a:ext uri="{9D8B030D-6E8A-4147-A177-3AD203B41FA5}">
                      <a16:colId xmlns:a16="http://schemas.microsoft.com/office/drawing/2014/main" val="20000"/>
                    </a:ext>
                  </a:extLst>
                </a:gridCol>
                <a:gridCol w="1022800">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tblGrid>
              <a:tr h="665000">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9475">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Rosewater</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5000">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4 drops</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Chamomile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9475">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Avocado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3" name="Google Shape;523;p58"/>
          <p:cNvSpPr txBox="1"/>
          <p:nvPr/>
        </p:nvSpPr>
        <p:spPr>
          <a:xfrm>
            <a:off x="4784425" y="1387925"/>
            <a:ext cx="3599100" cy="42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Cleanser</a:t>
            </a:r>
            <a:endParaRPr sz="2000" b="1">
              <a:solidFill>
                <a:schemeClr val="dk1"/>
              </a:solidFill>
              <a:latin typeface="Rozha One"/>
              <a:ea typeface="Rozha One"/>
              <a:cs typeface="Rozha One"/>
              <a:sym typeface="Rozha On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529" name="Google Shape;529;p59"/>
          <p:cNvSpPr txBox="1"/>
          <p:nvPr/>
        </p:nvSpPr>
        <p:spPr>
          <a:xfrm>
            <a:off x="1645475"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25%</a:t>
            </a:r>
            <a:endParaRPr sz="2400">
              <a:solidFill>
                <a:schemeClr val="dk1"/>
              </a:solidFill>
              <a:latin typeface="Rozha One"/>
              <a:ea typeface="Rozha One"/>
              <a:cs typeface="Rozha One"/>
              <a:sym typeface="Rozha One"/>
            </a:endParaRPr>
          </a:p>
        </p:txBody>
      </p:sp>
      <p:sp>
        <p:nvSpPr>
          <p:cNvPr id="530" name="Google Shape;530;p59"/>
          <p:cNvSpPr txBox="1"/>
          <p:nvPr/>
        </p:nvSpPr>
        <p:spPr>
          <a:xfrm>
            <a:off x="872350"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531" name="Google Shape;531;p59"/>
          <p:cNvSpPr txBox="1"/>
          <p:nvPr/>
        </p:nvSpPr>
        <p:spPr>
          <a:xfrm>
            <a:off x="872375"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chemeClr val="lt1"/>
              </a:solidFill>
              <a:latin typeface="Bellota Text"/>
              <a:ea typeface="Bellota Text"/>
              <a:cs typeface="Bellota Text"/>
              <a:sym typeface="Bellota Text"/>
            </a:endParaRPr>
          </a:p>
        </p:txBody>
      </p:sp>
      <p:sp>
        <p:nvSpPr>
          <p:cNvPr id="532" name="Google Shape;532;p59"/>
          <p:cNvSpPr txBox="1"/>
          <p:nvPr/>
        </p:nvSpPr>
        <p:spPr>
          <a:xfrm>
            <a:off x="4193712"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50%</a:t>
            </a:r>
            <a:endParaRPr sz="2400">
              <a:solidFill>
                <a:schemeClr val="dk1"/>
              </a:solidFill>
              <a:latin typeface="Rozha One"/>
              <a:ea typeface="Rozha One"/>
              <a:cs typeface="Rozha One"/>
              <a:sym typeface="Rozha One"/>
            </a:endParaRPr>
          </a:p>
        </p:txBody>
      </p:sp>
      <p:sp>
        <p:nvSpPr>
          <p:cNvPr id="533" name="Google Shape;533;p59"/>
          <p:cNvSpPr txBox="1"/>
          <p:nvPr/>
        </p:nvSpPr>
        <p:spPr>
          <a:xfrm>
            <a:off x="3420588"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534" name="Google Shape;534;p59"/>
          <p:cNvSpPr txBox="1"/>
          <p:nvPr/>
        </p:nvSpPr>
        <p:spPr>
          <a:xfrm>
            <a:off x="3420602"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a beautiful name and is the second planet from the Sun</a:t>
            </a:r>
            <a:endParaRPr>
              <a:solidFill>
                <a:schemeClr val="lt1"/>
              </a:solidFill>
              <a:latin typeface="Bellota Text"/>
              <a:ea typeface="Bellota Text"/>
              <a:cs typeface="Bellota Text"/>
              <a:sym typeface="Bellota Text"/>
            </a:endParaRPr>
          </a:p>
        </p:txBody>
      </p:sp>
      <p:sp>
        <p:nvSpPr>
          <p:cNvPr id="535" name="Google Shape;535;p59"/>
          <p:cNvSpPr txBox="1"/>
          <p:nvPr/>
        </p:nvSpPr>
        <p:spPr>
          <a:xfrm>
            <a:off x="6741937"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75%</a:t>
            </a:r>
            <a:endParaRPr sz="2400">
              <a:solidFill>
                <a:schemeClr val="dk1"/>
              </a:solidFill>
              <a:latin typeface="Rozha One"/>
              <a:ea typeface="Rozha One"/>
              <a:cs typeface="Rozha One"/>
              <a:sym typeface="Rozha One"/>
            </a:endParaRPr>
          </a:p>
        </p:txBody>
      </p:sp>
      <p:sp>
        <p:nvSpPr>
          <p:cNvPr id="536" name="Google Shape;536;p59"/>
          <p:cNvSpPr txBox="1"/>
          <p:nvPr/>
        </p:nvSpPr>
        <p:spPr>
          <a:xfrm>
            <a:off x="5968813"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537" name="Google Shape;537;p59"/>
          <p:cNvSpPr txBox="1"/>
          <p:nvPr/>
        </p:nvSpPr>
        <p:spPr>
          <a:xfrm>
            <a:off x="5968829"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538" name="Google Shape;538;p59"/>
          <p:cNvSpPr/>
          <p:nvPr/>
        </p:nvSpPr>
        <p:spPr>
          <a:xfrm>
            <a:off x="1645475"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9"/>
          <p:cNvSpPr/>
          <p:nvPr/>
        </p:nvSpPr>
        <p:spPr>
          <a:xfrm>
            <a:off x="1527125" y="1809844"/>
            <a:ext cx="993300" cy="993300"/>
          </a:xfrm>
          <a:prstGeom prst="pie">
            <a:avLst>
              <a:gd name="adj1" fmla="val 16324718"/>
              <a:gd name="adj2" fmla="val 112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9"/>
          <p:cNvSpPr/>
          <p:nvPr/>
        </p:nvSpPr>
        <p:spPr>
          <a:xfrm>
            <a:off x="4193700"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4075350" y="1809844"/>
            <a:ext cx="993300" cy="993300"/>
          </a:xfrm>
          <a:prstGeom prst="pie">
            <a:avLst>
              <a:gd name="adj1" fmla="val 16324718"/>
              <a:gd name="adj2" fmla="val 537456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6741925"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9"/>
          <p:cNvSpPr/>
          <p:nvPr/>
        </p:nvSpPr>
        <p:spPr>
          <a:xfrm>
            <a:off x="6623575" y="1809844"/>
            <a:ext cx="993300" cy="993300"/>
          </a:xfrm>
          <a:prstGeom prst="pie">
            <a:avLst>
              <a:gd name="adj1" fmla="val 16324718"/>
              <a:gd name="adj2" fmla="val 107876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for safe use</a:t>
            </a:r>
            <a:endParaRPr/>
          </a:p>
        </p:txBody>
      </p:sp>
      <p:grpSp>
        <p:nvGrpSpPr>
          <p:cNvPr id="549" name="Google Shape;549;p60"/>
          <p:cNvGrpSpPr/>
          <p:nvPr/>
        </p:nvGrpSpPr>
        <p:grpSpPr>
          <a:xfrm>
            <a:off x="5457584" y="2527754"/>
            <a:ext cx="387804" cy="340604"/>
            <a:chOff x="1728075" y="2523400"/>
            <a:chExt cx="514125" cy="451550"/>
          </a:xfrm>
        </p:grpSpPr>
        <p:sp>
          <p:nvSpPr>
            <p:cNvPr id="550" name="Google Shape;550;p60"/>
            <p:cNvSpPr/>
            <p:nvPr/>
          </p:nvSpPr>
          <p:spPr>
            <a:xfrm>
              <a:off x="2031050" y="2823725"/>
              <a:ext cx="211150" cy="150200"/>
            </a:xfrm>
            <a:custGeom>
              <a:avLst/>
              <a:gdLst/>
              <a:ahLst/>
              <a:cxnLst/>
              <a:rect l="l" t="t" r="r" b="b"/>
              <a:pathLst>
                <a:path w="8446" h="6008" extrusionOk="0">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0"/>
            <p:cNvSpPr/>
            <p:nvPr/>
          </p:nvSpPr>
          <p:spPr>
            <a:xfrm>
              <a:off x="1729600" y="2643525"/>
              <a:ext cx="120150" cy="144025"/>
            </a:xfrm>
            <a:custGeom>
              <a:avLst/>
              <a:gdLst/>
              <a:ahLst/>
              <a:cxnLst/>
              <a:rect l="l" t="t" r="r" b="b"/>
              <a:pathLst>
                <a:path w="4806" h="5761" extrusionOk="0">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0"/>
            <p:cNvSpPr/>
            <p:nvPr/>
          </p:nvSpPr>
          <p:spPr>
            <a:xfrm>
              <a:off x="1728075" y="2523400"/>
              <a:ext cx="287800" cy="90125"/>
            </a:xfrm>
            <a:custGeom>
              <a:avLst/>
              <a:gdLst/>
              <a:ahLst/>
              <a:cxnLst/>
              <a:rect l="l" t="t" r="r" b="b"/>
              <a:pathLst>
                <a:path w="11512" h="3605" extrusionOk="0">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0"/>
            <p:cNvSpPr/>
            <p:nvPr/>
          </p:nvSpPr>
          <p:spPr>
            <a:xfrm>
              <a:off x="1875200" y="2643600"/>
              <a:ext cx="122250" cy="136175"/>
            </a:xfrm>
            <a:custGeom>
              <a:avLst/>
              <a:gdLst/>
              <a:ahLst/>
              <a:cxnLst/>
              <a:rect l="l" t="t" r="r" b="b"/>
              <a:pathLst>
                <a:path w="4890" h="5447" extrusionOk="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1729600" y="2768550"/>
              <a:ext cx="270325" cy="206400"/>
            </a:xfrm>
            <a:custGeom>
              <a:avLst/>
              <a:gdLst/>
              <a:ahLst/>
              <a:cxnLst/>
              <a:rect l="l" t="t" r="r" b="b"/>
              <a:pathLst>
                <a:path w="10813" h="8256" extrusionOk="0">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60"/>
          <p:cNvGrpSpPr/>
          <p:nvPr/>
        </p:nvGrpSpPr>
        <p:grpSpPr>
          <a:xfrm>
            <a:off x="5458172" y="1592548"/>
            <a:ext cx="386654" cy="386635"/>
            <a:chOff x="4313500" y="2474550"/>
            <a:chExt cx="512600" cy="512575"/>
          </a:xfrm>
        </p:grpSpPr>
        <p:sp>
          <p:nvSpPr>
            <p:cNvPr id="556" name="Google Shape;556;p60"/>
            <p:cNvSpPr/>
            <p:nvPr/>
          </p:nvSpPr>
          <p:spPr>
            <a:xfrm>
              <a:off x="4404575" y="2566975"/>
              <a:ext cx="330375" cy="420150"/>
            </a:xfrm>
            <a:custGeom>
              <a:avLst/>
              <a:gdLst/>
              <a:ahLst/>
              <a:cxnLst/>
              <a:rect l="l" t="t" r="r" b="b"/>
              <a:pathLst>
                <a:path w="13215" h="16806" extrusionOk="0">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0"/>
            <p:cNvSpPr/>
            <p:nvPr/>
          </p:nvSpPr>
          <p:spPr>
            <a:xfrm>
              <a:off x="4645325" y="2834950"/>
              <a:ext cx="120150" cy="152175"/>
            </a:xfrm>
            <a:custGeom>
              <a:avLst/>
              <a:gdLst/>
              <a:ahLst/>
              <a:cxnLst/>
              <a:rect l="l" t="t" r="r" b="b"/>
              <a:pathLst>
                <a:path w="4806" h="6087" extrusionOk="0">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4375025" y="2834950"/>
              <a:ext cx="120150" cy="152175"/>
            </a:xfrm>
            <a:custGeom>
              <a:avLst/>
              <a:gdLst/>
              <a:ahLst/>
              <a:cxnLst/>
              <a:rect l="l" t="t" r="r" b="b"/>
              <a:pathLst>
                <a:path w="4806" h="6087" extrusionOk="0">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0"/>
            <p:cNvSpPr/>
            <p:nvPr/>
          </p:nvSpPr>
          <p:spPr>
            <a:xfrm>
              <a:off x="4473125" y="2474550"/>
              <a:ext cx="352975" cy="343925"/>
            </a:xfrm>
            <a:custGeom>
              <a:avLst/>
              <a:gdLst/>
              <a:ahLst/>
              <a:cxnLst/>
              <a:rect l="l" t="t" r="r" b="b"/>
              <a:pathLst>
                <a:path w="14119" h="13757" extrusionOk="0">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4313500" y="2524750"/>
              <a:ext cx="193375" cy="294275"/>
            </a:xfrm>
            <a:custGeom>
              <a:avLst/>
              <a:gdLst/>
              <a:ahLst/>
              <a:cxnLst/>
              <a:rect l="l" t="t" r="r" b="b"/>
              <a:pathLst>
                <a:path w="7735" h="11771" extrusionOk="0">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0"/>
          <p:cNvGrpSpPr/>
          <p:nvPr/>
        </p:nvGrpSpPr>
        <p:grpSpPr>
          <a:xfrm>
            <a:off x="5457648" y="3476260"/>
            <a:ext cx="387679" cy="341526"/>
            <a:chOff x="3204275" y="3509525"/>
            <a:chExt cx="512600" cy="451575"/>
          </a:xfrm>
        </p:grpSpPr>
        <p:sp>
          <p:nvSpPr>
            <p:cNvPr id="562" name="Google Shape;562;p60"/>
            <p:cNvSpPr/>
            <p:nvPr/>
          </p:nvSpPr>
          <p:spPr>
            <a:xfrm>
              <a:off x="3264025" y="3509525"/>
              <a:ext cx="62900" cy="150925"/>
            </a:xfrm>
            <a:custGeom>
              <a:avLst/>
              <a:gdLst/>
              <a:ahLst/>
              <a:cxnLst/>
              <a:rect l="l" t="t" r="r" b="b"/>
              <a:pathLst>
                <a:path w="2516" h="6037" extrusionOk="0">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0"/>
            <p:cNvSpPr/>
            <p:nvPr/>
          </p:nvSpPr>
          <p:spPr>
            <a:xfrm>
              <a:off x="3369100" y="3509525"/>
              <a:ext cx="62900" cy="150925"/>
            </a:xfrm>
            <a:custGeom>
              <a:avLst/>
              <a:gdLst/>
              <a:ahLst/>
              <a:cxnLst/>
              <a:rect l="l" t="t" r="r" b="b"/>
              <a:pathLst>
                <a:path w="2516" h="6037" extrusionOk="0">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3474175" y="3509525"/>
              <a:ext cx="62975" cy="150925"/>
            </a:xfrm>
            <a:custGeom>
              <a:avLst/>
              <a:gdLst/>
              <a:ahLst/>
              <a:cxnLst/>
              <a:rect l="l" t="t" r="r" b="b"/>
              <a:pathLst>
                <a:path w="2519" h="6037" extrusionOk="0">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3204275" y="3690775"/>
              <a:ext cx="512600" cy="270325"/>
            </a:xfrm>
            <a:custGeom>
              <a:avLst/>
              <a:gdLst/>
              <a:ahLst/>
              <a:cxnLst/>
              <a:rect l="l" t="t" r="r" b="b"/>
              <a:pathLst>
                <a:path w="20504" h="10813" extrusionOk="0">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60"/>
          <p:cNvSpPr txBox="1"/>
          <p:nvPr/>
        </p:nvSpPr>
        <p:spPr>
          <a:xfrm>
            <a:off x="5997116" y="1787230"/>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567" name="Google Shape;567;p60"/>
          <p:cNvSpPr txBox="1"/>
          <p:nvPr/>
        </p:nvSpPr>
        <p:spPr>
          <a:xfrm>
            <a:off x="5997116" y="1528757"/>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568" name="Google Shape;568;p60"/>
          <p:cNvSpPr txBox="1"/>
          <p:nvPr/>
        </p:nvSpPr>
        <p:spPr>
          <a:xfrm>
            <a:off x="5997205" y="2724506"/>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569" name="Google Shape;569;p60"/>
          <p:cNvSpPr txBox="1"/>
          <p:nvPr/>
        </p:nvSpPr>
        <p:spPr>
          <a:xfrm>
            <a:off x="5997209" y="2466032"/>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570" name="Google Shape;570;p60"/>
          <p:cNvSpPr txBox="1"/>
          <p:nvPr/>
        </p:nvSpPr>
        <p:spPr>
          <a:xfrm>
            <a:off x="5997116" y="3661782"/>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571" name="Google Shape;571;p60"/>
          <p:cNvSpPr txBox="1"/>
          <p:nvPr/>
        </p:nvSpPr>
        <p:spPr>
          <a:xfrm>
            <a:off x="5997116" y="3403313"/>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572" name="Google Shape;572;p60"/>
          <p:cNvSpPr txBox="1"/>
          <p:nvPr/>
        </p:nvSpPr>
        <p:spPr>
          <a:xfrm>
            <a:off x="1041391" y="1861400"/>
            <a:ext cx="2821200" cy="23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solidFill>
                <a:schemeClr val="lt1"/>
              </a:solidFill>
              <a:latin typeface="Bellota Text"/>
              <a:ea typeface="Bellota Text"/>
              <a:cs typeface="Bellota Text"/>
              <a:sym typeface="Bellota Text"/>
            </a:endParaRPr>
          </a:p>
        </p:txBody>
      </p:sp>
      <p:sp>
        <p:nvSpPr>
          <p:cNvPr id="573" name="Google Shape;573;p60"/>
          <p:cNvSpPr txBox="1"/>
          <p:nvPr/>
        </p:nvSpPr>
        <p:spPr>
          <a:xfrm>
            <a:off x="1041391" y="1602913"/>
            <a:ext cx="28212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Aloe vera</a:t>
            </a:r>
            <a:endParaRPr sz="2000" b="1">
              <a:solidFill>
                <a:schemeClr val="dk1"/>
              </a:solidFill>
              <a:latin typeface="Rozha One"/>
              <a:ea typeface="Rozha One"/>
              <a:cs typeface="Rozha One"/>
              <a:sym typeface="Rozha One"/>
            </a:endParaRPr>
          </a:p>
        </p:txBody>
      </p:sp>
      <p:sp>
        <p:nvSpPr>
          <p:cNvPr id="574" name="Google Shape;574;p60"/>
          <p:cNvSpPr/>
          <p:nvPr/>
        </p:nvSpPr>
        <p:spPr>
          <a:xfrm>
            <a:off x="5382229" y="151660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5382229" y="242880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0"/>
          <p:cNvSpPr/>
          <p:nvPr/>
        </p:nvSpPr>
        <p:spPr>
          <a:xfrm>
            <a:off x="5382229" y="337776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60"/>
          <p:cNvCxnSpPr>
            <a:stCxn id="573" idx="3"/>
            <a:endCxn id="574" idx="1"/>
          </p:cNvCxnSpPr>
          <p:nvPr/>
        </p:nvCxnSpPr>
        <p:spPr>
          <a:xfrm rot="10800000" flipH="1">
            <a:off x="3862591" y="1785763"/>
            <a:ext cx="15195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578" name="Google Shape;578;p60"/>
          <p:cNvCxnSpPr>
            <a:stCxn id="573" idx="3"/>
            <a:endCxn id="575" idx="1"/>
          </p:cNvCxnSpPr>
          <p:nvPr/>
        </p:nvCxnSpPr>
        <p:spPr>
          <a:xfrm>
            <a:off x="3862591" y="1786363"/>
            <a:ext cx="1519500" cy="9117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579" name="Google Shape;579;p60"/>
          <p:cNvCxnSpPr>
            <a:stCxn id="573" idx="3"/>
            <a:endCxn id="576" idx="1"/>
          </p:cNvCxnSpPr>
          <p:nvPr/>
        </p:nvCxnSpPr>
        <p:spPr>
          <a:xfrm>
            <a:off x="3862591" y="1786363"/>
            <a:ext cx="1519500" cy="1860600"/>
          </a:xfrm>
          <a:prstGeom prst="bentConnector3">
            <a:avLst>
              <a:gd name="adj1" fmla="val 50005"/>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61"/>
          <p:cNvGrpSpPr/>
          <p:nvPr/>
        </p:nvGrpSpPr>
        <p:grpSpPr>
          <a:xfrm>
            <a:off x="4670550" y="1239900"/>
            <a:ext cx="3476100" cy="2663700"/>
            <a:chOff x="4849400" y="1346200"/>
            <a:chExt cx="3476100" cy="2663700"/>
          </a:xfrm>
        </p:grpSpPr>
        <p:sp>
          <p:nvSpPr>
            <p:cNvPr id="585" name="Google Shape;585;p61"/>
            <p:cNvSpPr/>
            <p:nvPr/>
          </p:nvSpPr>
          <p:spPr>
            <a:xfrm>
              <a:off x="4849400" y="1346200"/>
              <a:ext cx="3476100" cy="2343900"/>
            </a:xfrm>
            <a:prstGeom prst="roundRect">
              <a:avLst>
                <a:gd name="adj" fmla="val 5238"/>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1"/>
            <p:cNvSpPr/>
            <p:nvPr/>
          </p:nvSpPr>
          <p:spPr>
            <a:xfrm rot="10800000">
              <a:off x="6067175" y="3690100"/>
              <a:ext cx="1040700" cy="319800"/>
            </a:xfrm>
            <a:prstGeom prst="flowChartManualOperation">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7" name="Google Shape;587;p61"/>
          <p:cNvPicPr preferRelativeResize="0"/>
          <p:nvPr/>
        </p:nvPicPr>
        <p:blipFill rotWithShape="1">
          <a:blip r:embed="rId3">
            <a:alphaModFix/>
          </a:blip>
          <a:srcRect l="3891" r="3882"/>
          <a:stretch/>
        </p:blipFill>
        <p:spPr>
          <a:xfrm>
            <a:off x="4784103" y="1356568"/>
            <a:ext cx="3249110" cy="1981718"/>
          </a:xfrm>
          <a:prstGeom prst="rect">
            <a:avLst/>
          </a:prstGeom>
          <a:noFill/>
          <a:ln w="19050" cap="flat" cmpd="sng">
            <a:solidFill>
              <a:schemeClr val="dk1"/>
            </a:solidFill>
            <a:prstDash val="solid"/>
            <a:round/>
            <a:headEnd type="none" w="sm" len="sm"/>
            <a:tailEnd type="none" w="sm" len="sm"/>
          </a:ln>
        </p:spPr>
      </p:pic>
      <p:sp>
        <p:nvSpPr>
          <p:cNvPr id="588" name="Google Shape;588;p61"/>
          <p:cNvSpPr txBox="1">
            <a:spLocks noGrp="1"/>
          </p:cNvSpPr>
          <p:nvPr>
            <p:ph type="title"/>
          </p:nvPr>
        </p:nvSpPr>
        <p:spPr>
          <a:xfrm>
            <a:off x="997350" y="1909325"/>
            <a:ext cx="3368400" cy="58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Computer mockup</a:t>
            </a:r>
            <a:endParaRPr/>
          </a:p>
        </p:txBody>
      </p:sp>
      <p:sp>
        <p:nvSpPr>
          <p:cNvPr id="589" name="Google Shape;589;p61"/>
          <p:cNvSpPr txBox="1">
            <a:spLocks noGrp="1"/>
          </p:cNvSpPr>
          <p:nvPr>
            <p:ph type="subTitle" idx="1"/>
          </p:nvPr>
        </p:nvSpPr>
        <p:spPr>
          <a:xfrm>
            <a:off x="997350" y="2429554"/>
            <a:ext cx="3368400" cy="80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590" name="Google Shape;590;p61"/>
          <p:cNvPicPr preferRelativeResize="0"/>
          <p:nvPr/>
        </p:nvPicPr>
        <p:blipFill>
          <a:blip r:embed="rId4">
            <a:alphaModFix amt="49000"/>
          </a:blip>
          <a:stretch>
            <a:fillRect/>
          </a:stretch>
        </p:blipFill>
        <p:spPr>
          <a:xfrm>
            <a:off x="722367" y="709300"/>
            <a:ext cx="790915" cy="964400"/>
          </a:xfrm>
          <a:prstGeom prst="rect">
            <a:avLst/>
          </a:prstGeom>
          <a:noFill/>
          <a:ln>
            <a:noFill/>
          </a:ln>
        </p:spPr>
      </p:pic>
      <p:pic>
        <p:nvPicPr>
          <p:cNvPr id="591" name="Google Shape;591;p61"/>
          <p:cNvPicPr preferRelativeResize="0"/>
          <p:nvPr/>
        </p:nvPicPr>
        <p:blipFill>
          <a:blip r:embed="rId5">
            <a:alphaModFix amt="49000"/>
          </a:blip>
          <a:stretch>
            <a:fillRect/>
          </a:stretch>
        </p:blipFill>
        <p:spPr>
          <a:xfrm>
            <a:off x="8146650" y="3870483"/>
            <a:ext cx="790900" cy="12059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2"/>
          <p:cNvSpPr txBox="1">
            <a:spLocks noGrp="1"/>
          </p:cNvSpPr>
          <p:nvPr>
            <p:ph type="title"/>
          </p:nvPr>
        </p:nvSpPr>
        <p:spPr>
          <a:xfrm>
            <a:off x="4259025" y="1909338"/>
            <a:ext cx="3368400" cy="58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97" name="Google Shape;597;p62"/>
          <p:cNvSpPr txBox="1">
            <a:spLocks noGrp="1"/>
          </p:cNvSpPr>
          <p:nvPr>
            <p:ph type="subTitle" idx="1"/>
          </p:nvPr>
        </p:nvSpPr>
        <p:spPr>
          <a:xfrm>
            <a:off x="4259025" y="2429567"/>
            <a:ext cx="33684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98" name="Google Shape;598;p62"/>
          <p:cNvSpPr/>
          <p:nvPr/>
        </p:nvSpPr>
        <p:spPr>
          <a:xfrm>
            <a:off x="1516575" y="964250"/>
            <a:ext cx="2361442" cy="3214867"/>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62"/>
          <p:cNvPicPr preferRelativeResize="0"/>
          <p:nvPr/>
        </p:nvPicPr>
        <p:blipFill rotWithShape="1">
          <a:blip r:embed="rId3">
            <a:alphaModFix/>
          </a:blip>
          <a:srcRect l="8185" r="49601"/>
          <a:stretch/>
        </p:blipFill>
        <p:spPr>
          <a:xfrm>
            <a:off x="1597460" y="1054427"/>
            <a:ext cx="2199557" cy="2930967"/>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3"/>
          <p:cNvSpPr/>
          <p:nvPr/>
        </p:nvSpPr>
        <p:spPr>
          <a:xfrm>
            <a:off x="5691975" y="1147325"/>
            <a:ext cx="1509455" cy="284872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3"/>
          <p:cNvSpPr txBox="1">
            <a:spLocks noGrp="1"/>
          </p:cNvSpPr>
          <p:nvPr>
            <p:ph type="title"/>
          </p:nvPr>
        </p:nvSpPr>
        <p:spPr>
          <a:xfrm>
            <a:off x="1942563" y="1909338"/>
            <a:ext cx="3368400" cy="58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Phone mockup</a:t>
            </a:r>
            <a:endParaRPr/>
          </a:p>
        </p:txBody>
      </p:sp>
      <p:sp>
        <p:nvSpPr>
          <p:cNvPr id="606" name="Google Shape;606;p63"/>
          <p:cNvSpPr txBox="1">
            <a:spLocks noGrp="1"/>
          </p:cNvSpPr>
          <p:nvPr>
            <p:ph type="subTitle" idx="1"/>
          </p:nvPr>
        </p:nvSpPr>
        <p:spPr>
          <a:xfrm>
            <a:off x="1942563" y="2429567"/>
            <a:ext cx="3368400" cy="80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607" name="Google Shape;607;p63"/>
          <p:cNvPicPr preferRelativeResize="0"/>
          <p:nvPr/>
        </p:nvPicPr>
        <p:blipFill>
          <a:blip r:embed="rId3">
            <a:alphaModFix amt="49000"/>
          </a:blip>
          <a:stretch>
            <a:fillRect/>
          </a:stretch>
        </p:blipFill>
        <p:spPr>
          <a:xfrm rot="997064">
            <a:off x="1056975" y="1020058"/>
            <a:ext cx="790899" cy="1205935"/>
          </a:xfrm>
          <a:prstGeom prst="rect">
            <a:avLst/>
          </a:prstGeom>
          <a:noFill/>
          <a:ln>
            <a:noFill/>
          </a:ln>
        </p:spPr>
      </p:pic>
      <p:pic>
        <p:nvPicPr>
          <p:cNvPr id="608" name="Google Shape;608;p63"/>
          <p:cNvPicPr preferRelativeResize="0"/>
          <p:nvPr/>
        </p:nvPicPr>
        <p:blipFill rotWithShape="1">
          <a:blip r:embed="rId4">
            <a:alphaModFix/>
          </a:blip>
          <a:srcRect l="37477" t="20038" r="37477"/>
          <a:stretch/>
        </p:blipFill>
        <p:spPr>
          <a:xfrm>
            <a:off x="5814600" y="1298875"/>
            <a:ext cx="1264200" cy="227042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4"/>
          <p:cNvSpPr/>
          <p:nvPr/>
        </p:nvSpPr>
        <p:spPr>
          <a:xfrm>
            <a:off x="6007575" y="1601150"/>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615" name="Google Shape;615;p64"/>
          <p:cNvGrpSpPr/>
          <p:nvPr/>
        </p:nvGrpSpPr>
        <p:grpSpPr>
          <a:xfrm>
            <a:off x="722366" y="1648493"/>
            <a:ext cx="4919741" cy="2620545"/>
            <a:chOff x="233350" y="949250"/>
            <a:chExt cx="7137300" cy="3802300"/>
          </a:xfrm>
        </p:grpSpPr>
        <p:sp>
          <p:nvSpPr>
            <p:cNvPr id="616" name="Google Shape;616;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64"/>
          <p:cNvSpPr txBox="1"/>
          <p:nvPr/>
        </p:nvSpPr>
        <p:spPr>
          <a:xfrm>
            <a:off x="6529450" y="2816225"/>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68" name="Google Shape;668;p64"/>
          <p:cNvSpPr txBox="1"/>
          <p:nvPr/>
        </p:nvSpPr>
        <p:spPr>
          <a:xfrm>
            <a:off x="6529451" y="2557754"/>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669" name="Google Shape;669;p64"/>
          <p:cNvSpPr txBox="1"/>
          <p:nvPr/>
        </p:nvSpPr>
        <p:spPr>
          <a:xfrm>
            <a:off x="6529450" y="1837174"/>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70" name="Google Shape;670;p64"/>
          <p:cNvSpPr txBox="1"/>
          <p:nvPr/>
        </p:nvSpPr>
        <p:spPr>
          <a:xfrm>
            <a:off x="6529456" y="1578700"/>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671" name="Google Shape;671;p64"/>
          <p:cNvSpPr txBox="1"/>
          <p:nvPr/>
        </p:nvSpPr>
        <p:spPr>
          <a:xfrm>
            <a:off x="6529450" y="3795275"/>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672" name="Google Shape;672;p64"/>
          <p:cNvSpPr txBox="1"/>
          <p:nvPr/>
        </p:nvSpPr>
        <p:spPr>
          <a:xfrm>
            <a:off x="6529451" y="3536808"/>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grpSp>
        <p:nvGrpSpPr>
          <p:cNvPr id="673" name="Google Shape;673;p64"/>
          <p:cNvGrpSpPr/>
          <p:nvPr/>
        </p:nvGrpSpPr>
        <p:grpSpPr>
          <a:xfrm>
            <a:off x="6100407" y="1648509"/>
            <a:ext cx="352833" cy="352833"/>
            <a:chOff x="-26201650" y="3176075"/>
            <a:chExt cx="296175" cy="296175"/>
          </a:xfrm>
        </p:grpSpPr>
        <p:sp>
          <p:nvSpPr>
            <p:cNvPr id="674" name="Google Shape;674;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4"/>
          <p:cNvGrpSpPr/>
          <p:nvPr/>
        </p:nvGrpSpPr>
        <p:grpSpPr>
          <a:xfrm>
            <a:off x="6099468" y="2628605"/>
            <a:ext cx="354710" cy="356586"/>
            <a:chOff x="-27351575" y="3915650"/>
            <a:chExt cx="297750" cy="299325"/>
          </a:xfrm>
        </p:grpSpPr>
        <p:sp>
          <p:nvSpPr>
            <p:cNvPr id="677" name="Google Shape;677;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64"/>
          <p:cNvGrpSpPr/>
          <p:nvPr/>
        </p:nvGrpSpPr>
        <p:grpSpPr>
          <a:xfrm>
            <a:off x="6100411" y="3601802"/>
            <a:ext cx="352833" cy="332194"/>
            <a:chOff x="-23615075" y="3906200"/>
            <a:chExt cx="296175" cy="278850"/>
          </a:xfrm>
        </p:grpSpPr>
        <p:sp>
          <p:nvSpPr>
            <p:cNvPr id="680" name="Google Shape;680;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3" name="Google Shape;683;p64"/>
          <p:cNvCxnSpPr>
            <a:stCxn id="613" idx="1"/>
          </p:cNvCxnSpPr>
          <p:nvPr/>
        </p:nvCxnSpPr>
        <p:spPr>
          <a:xfrm flipH="1">
            <a:off x="3727275" y="1870400"/>
            <a:ext cx="2280300" cy="2553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84" name="Google Shape;684;p64"/>
          <p:cNvCxnSpPr>
            <a:stCxn id="685" idx="1"/>
          </p:cNvCxnSpPr>
          <p:nvPr/>
        </p:nvCxnSpPr>
        <p:spPr>
          <a:xfrm flipH="1">
            <a:off x="3105975" y="2801575"/>
            <a:ext cx="2901600" cy="1110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86" name="Google Shape;686;p64"/>
          <p:cNvCxnSpPr>
            <a:stCxn id="687" idx="1"/>
          </p:cNvCxnSpPr>
          <p:nvPr/>
        </p:nvCxnSpPr>
        <p:spPr>
          <a:xfrm rot="10800000">
            <a:off x="1974075" y="3423550"/>
            <a:ext cx="4033500" cy="296700"/>
          </a:xfrm>
          <a:prstGeom prst="bentConnector3">
            <a:avLst>
              <a:gd name="adj1" fmla="val 50000"/>
            </a:avLst>
          </a:prstGeom>
          <a:noFill/>
          <a:ln w="19050" cap="flat" cmpd="sng">
            <a:solidFill>
              <a:schemeClr val="dk1"/>
            </a:solidFill>
            <a:prstDash val="solid"/>
            <a:round/>
            <a:headEnd type="none" w="med" len="med"/>
            <a:tailEnd type="oval" w="med" len="med"/>
          </a:ln>
        </p:spPr>
      </p:cxnSp>
      <p:sp>
        <p:nvSpPr>
          <p:cNvPr id="685" name="Google Shape;685;p64"/>
          <p:cNvSpPr/>
          <p:nvPr/>
        </p:nvSpPr>
        <p:spPr>
          <a:xfrm>
            <a:off x="6007575" y="253232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6007575" y="3451000"/>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693" name="Google Shape;693;p65"/>
          <p:cNvSpPr txBox="1"/>
          <p:nvPr/>
        </p:nvSpPr>
        <p:spPr>
          <a:xfrm>
            <a:off x="2164213" y="1860726"/>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94" name="Google Shape;694;p65"/>
          <p:cNvSpPr txBox="1"/>
          <p:nvPr/>
        </p:nvSpPr>
        <p:spPr>
          <a:xfrm>
            <a:off x="2164212" y="1602254"/>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695" name="Google Shape;695;p65"/>
          <p:cNvSpPr txBox="1"/>
          <p:nvPr/>
        </p:nvSpPr>
        <p:spPr>
          <a:xfrm>
            <a:off x="4874390" y="1860726"/>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96" name="Google Shape;696;p65"/>
          <p:cNvSpPr txBox="1"/>
          <p:nvPr/>
        </p:nvSpPr>
        <p:spPr>
          <a:xfrm>
            <a:off x="4874380" y="1602254"/>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697" name="Google Shape;697;p65"/>
          <p:cNvSpPr txBox="1"/>
          <p:nvPr/>
        </p:nvSpPr>
        <p:spPr>
          <a:xfrm>
            <a:off x="809125"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698" name="Google Shape;698;p65"/>
          <p:cNvSpPr txBox="1"/>
          <p:nvPr/>
        </p:nvSpPr>
        <p:spPr>
          <a:xfrm>
            <a:off x="809125"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699" name="Google Shape;699;p65"/>
          <p:cNvSpPr txBox="1"/>
          <p:nvPr/>
        </p:nvSpPr>
        <p:spPr>
          <a:xfrm>
            <a:off x="3519301"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00" name="Google Shape;700;p65"/>
          <p:cNvSpPr txBox="1"/>
          <p:nvPr/>
        </p:nvSpPr>
        <p:spPr>
          <a:xfrm>
            <a:off x="3519292"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Saturn</a:t>
            </a:r>
            <a:endParaRPr sz="2000" b="1">
              <a:solidFill>
                <a:schemeClr val="dk1"/>
              </a:solidFill>
              <a:latin typeface="Rozha One"/>
              <a:ea typeface="Rozha One"/>
              <a:cs typeface="Rozha One"/>
              <a:sym typeface="Rozha One"/>
            </a:endParaRPr>
          </a:p>
        </p:txBody>
      </p:sp>
      <p:sp>
        <p:nvSpPr>
          <p:cNvPr id="701" name="Google Shape;701;p65"/>
          <p:cNvSpPr txBox="1"/>
          <p:nvPr/>
        </p:nvSpPr>
        <p:spPr>
          <a:xfrm>
            <a:off x="6229478"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02" name="Google Shape;702;p65"/>
          <p:cNvSpPr txBox="1"/>
          <p:nvPr/>
        </p:nvSpPr>
        <p:spPr>
          <a:xfrm>
            <a:off x="6229484"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703" name="Google Shape;703;p65"/>
          <p:cNvSpPr/>
          <p:nvPr/>
        </p:nvSpPr>
        <p:spPr>
          <a:xfrm>
            <a:off x="176005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5"/>
          <p:cNvSpPr/>
          <p:nvPr/>
        </p:nvSpPr>
        <p:spPr>
          <a:xfrm>
            <a:off x="3115225"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5"/>
          <p:cNvSpPr/>
          <p:nvPr/>
        </p:nvSpPr>
        <p:spPr>
          <a:xfrm>
            <a:off x="447040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5"/>
          <p:cNvSpPr/>
          <p:nvPr/>
        </p:nvSpPr>
        <p:spPr>
          <a:xfrm>
            <a:off x="5825575"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5"/>
          <p:cNvSpPr/>
          <p:nvPr/>
        </p:nvSpPr>
        <p:spPr>
          <a:xfrm>
            <a:off x="718075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65"/>
          <p:cNvCxnSpPr>
            <a:stCxn id="703" idx="6"/>
            <a:endCxn id="704" idx="2"/>
          </p:cNvCxnSpPr>
          <p:nvPr/>
        </p:nvCxnSpPr>
        <p:spPr>
          <a:xfrm>
            <a:off x="1963450"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09" name="Google Shape;709;p65"/>
          <p:cNvCxnSpPr>
            <a:stCxn id="704" idx="6"/>
            <a:endCxn id="705" idx="2"/>
          </p:cNvCxnSpPr>
          <p:nvPr/>
        </p:nvCxnSpPr>
        <p:spPr>
          <a:xfrm>
            <a:off x="3318625"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0" name="Google Shape;710;p65"/>
          <p:cNvCxnSpPr>
            <a:stCxn id="705" idx="6"/>
            <a:endCxn id="706" idx="2"/>
          </p:cNvCxnSpPr>
          <p:nvPr/>
        </p:nvCxnSpPr>
        <p:spPr>
          <a:xfrm>
            <a:off x="4673800"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1" name="Google Shape;711;p65"/>
          <p:cNvCxnSpPr>
            <a:stCxn id="706" idx="6"/>
            <a:endCxn id="707" idx="2"/>
          </p:cNvCxnSpPr>
          <p:nvPr/>
        </p:nvCxnSpPr>
        <p:spPr>
          <a:xfrm>
            <a:off x="6028975"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2" name="Google Shape;712;p65"/>
          <p:cNvCxnSpPr>
            <a:stCxn id="704" idx="0"/>
            <a:endCxn id="693" idx="2"/>
          </p:cNvCxnSpPr>
          <p:nvPr/>
        </p:nvCxnSpPr>
        <p:spPr>
          <a:xfrm rot="10800000">
            <a:off x="3216925" y="2433525"/>
            <a:ext cx="0" cy="405000"/>
          </a:xfrm>
          <a:prstGeom prst="straightConnector1">
            <a:avLst/>
          </a:prstGeom>
          <a:noFill/>
          <a:ln w="19050" cap="flat" cmpd="sng">
            <a:solidFill>
              <a:schemeClr val="dk1"/>
            </a:solidFill>
            <a:prstDash val="solid"/>
            <a:round/>
            <a:headEnd type="none" w="med" len="med"/>
            <a:tailEnd type="none" w="med" len="med"/>
          </a:ln>
        </p:spPr>
      </p:cxnSp>
      <p:cxnSp>
        <p:nvCxnSpPr>
          <p:cNvPr id="713" name="Google Shape;713;p65"/>
          <p:cNvCxnSpPr>
            <a:stCxn id="703" idx="4"/>
            <a:endCxn id="698" idx="0"/>
          </p:cNvCxnSpPr>
          <p:nvPr/>
        </p:nvCxnSpPr>
        <p:spPr>
          <a:xfrm>
            <a:off x="1861750" y="3042225"/>
            <a:ext cx="0" cy="399300"/>
          </a:xfrm>
          <a:prstGeom prst="straightConnector1">
            <a:avLst/>
          </a:prstGeom>
          <a:noFill/>
          <a:ln w="19050" cap="flat" cmpd="sng">
            <a:solidFill>
              <a:schemeClr val="dk1"/>
            </a:solidFill>
            <a:prstDash val="solid"/>
            <a:round/>
            <a:headEnd type="none" w="med" len="med"/>
            <a:tailEnd type="none" w="med" len="med"/>
          </a:ln>
        </p:spPr>
      </p:cxnSp>
      <p:cxnSp>
        <p:nvCxnSpPr>
          <p:cNvPr id="714" name="Google Shape;714;p65"/>
          <p:cNvCxnSpPr>
            <a:stCxn id="705" idx="4"/>
            <a:endCxn id="700" idx="0"/>
          </p:cNvCxnSpPr>
          <p:nvPr/>
        </p:nvCxnSpPr>
        <p:spPr>
          <a:xfrm>
            <a:off x="4572100" y="3042225"/>
            <a:ext cx="0" cy="399300"/>
          </a:xfrm>
          <a:prstGeom prst="straightConnector1">
            <a:avLst/>
          </a:prstGeom>
          <a:noFill/>
          <a:ln w="19050" cap="flat" cmpd="sng">
            <a:solidFill>
              <a:schemeClr val="dk1"/>
            </a:solidFill>
            <a:prstDash val="solid"/>
            <a:round/>
            <a:headEnd type="none" w="med" len="med"/>
            <a:tailEnd type="none" w="med" len="med"/>
          </a:ln>
        </p:spPr>
      </p:cxnSp>
      <p:cxnSp>
        <p:nvCxnSpPr>
          <p:cNvPr id="715" name="Google Shape;715;p65"/>
          <p:cNvCxnSpPr>
            <a:stCxn id="706" idx="0"/>
            <a:endCxn id="695" idx="2"/>
          </p:cNvCxnSpPr>
          <p:nvPr/>
        </p:nvCxnSpPr>
        <p:spPr>
          <a:xfrm rot="10800000">
            <a:off x="5926975" y="2433525"/>
            <a:ext cx="300" cy="405000"/>
          </a:xfrm>
          <a:prstGeom prst="straightConnector1">
            <a:avLst/>
          </a:prstGeom>
          <a:noFill/>
          <a:ln w="19050" cap="flat" cmpd="sng">
            <a:solidFill>
              <a:schemeClr val="dk1"/>
            </a:solidFill>
            <a:prstDash val="solid"/>
            <a:round/>
            <a:headEnd type="none" w="med" len="med"/>
            <a:tailEnd type="none" w="med" len="med"/>
          </a:ln>
        </p:spPr>
      </p:cxnSp>
      <p:cxnSp>
        <p:nvCxnSpPr>
          <p:cNvPr id="716" name="Google Shape;716;p65"/>
          <p:cNvCxnSpPr>
            <a:stCxn id="707" idx="4"/>
            <a:endCxn id="702" idx="0"/>
          </p:cNvCxnSpPr>
          <p:nvPr/>
        </p:nvCxnSpPr>
        <p:spPr>
          <a:xfrm flipH="1">
            <a:off x="7282150" y="3042225"/>
            <a:ext cx="300" cy="399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4801649" y="1819238"/>
            <a:ext cx="4272599" cy="14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jeux de données</a:t>
            </a:r>
            <a:endParaRPr dirty="0"/>
          </a:p>
        </p:txBody>
      </p:sp>
      <p:sp>
        <p:nvSpPr>
          <p:cNvPr id="261" name="Google Shape;261;p41"/>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noProof="0" dirty="0"/>
              <a:t>Clients</a:t>
            </a:r>
          </a:p>
          <a:p>
            <a:pPr marL="0" lvl="0" indent="0" algn="l" rtl="0">
              <a:spcBef>
                <a:spcPts val="0"/>
              </a:spcBef>
              <a:spcAft>
                <a:spcPts val="0"/>
              </a:spcAft>
              <a:buNone/>
            </a:pPr>
            <a:r>
              <a:rPr lang="fr-FR" noProof="0" dirty="0"/>
              <a:t>Vendeurs</a:t>
            </a:r>
          </a:p>
          <a:p>
            <a:pPr marL="0" lvl="0" indent="0" algn="l" rtl="0">
              <a:spcBef>
                <a:spcPts val="0"/>
              </a:spcBef>
              <a:spcAft>
                <a:spcPts val="0"/>
              </a:spcAft>
              <a:buNone/>
            </a:pPr>
            <a:r>
              <a:rPr lang="fr-FR" noProof="0" dirty="0"/>
              <a:t>Ventes</a:t>
            </a:r>
          </a:p>
        </p:txBody>
      </p:sp>
      <p:sp>
        <p:nvSpPr>
          <p:cNvPr id="262" name="Google Shape;262;p41"/>
          <p:cNvSpPr txBox="1">
            <a:spLocks noGrp="1"/>
          </p:cNvSpPr>
          <p:nvPr>
            <p:ph type="title" idx="2"/>
          </p:nvPr>
        </p:nvSpPr>
        <p:spPr>
          <a:xfrm>
            <a:off x="4801650" y="1053077"/>
            <a:ext cx="1001100" cy="7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263" name="Google Shape;263;p41"/>
          <p:cNvPicPr preferRelativeResize="0">
            <a:picLocks noGrp="1"/>
          </p:cNvPicPr>
          <p:nvPr>
            <p:ph type="pic" idx="3"/>
          </p:nvPr>
        </p:nvPicPr>
        <p:blipFill rotWithShape="1">
          <a:blip r:embed="rId3">
            <a:alphaModFix/>
          </a:blip>
          <a:srcRect l="23346" r="2606"/>
          <a:stretch/>
        </p:blipFill>
        <p:spPr>
          <a:xfrm>
            <a:off x="0" y="0"/>
            <a:ext cx="3808500" cy="5143500"/>
          </a:xfrm>
          <a:prstGeom prst="rect">
            <a:avLst/>
          </a:prstGeom>
        </p:spPr>
      </p:pic>
      <p:pic>
        <p:nvPicPr>
          <p:cNvPr id="264" name="Google Shape;264;p41"/>
          <p:cNvPicPr preferRelativeResize="0"/>
          <p:nvPr/>
        </p:nvPicPr>
        <p:blipFill>
          <a:blip r:embed="rId4">
            <a:alphaModFix amt="50000"/>
          </a:blip>
          <a:stretch>
            <a:fillRect/>
          </a:stretch>
        </p:blipFill>
        <p:spPr>
          <a:xfrm flipH="1">
            <a:off x="7802175" y="565008"/>
            <a:ext cx="790900" cy="1205934"/>
          </a:xfrm>
          <a:prstGeom prst="rect">
            <a:avLst/>
          </a:prstGeom>
          <a:noFill/>
          <a:ln>
            <a:noFill/>
          </a:ln>
        </p:spPr>
      </p:pic>
      <p:cxnSp>
        <p:nvCxnSpPr>
          <p:cNvPr id="265" name="Google Shape;265;p41"/>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1"/>
          <p:cNvCxnSpPr/>
          <p:nvPr/>
        </p:nvCxnSpPr>
        <p:spPr>
          <a:xfrm>
            <a:off x="4898575" y="3287450"/>
            <a:ext cx="4272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help to show your data</a:t>
            </a:r>
            <a:endParaRPr/>
          </a:p>
        </p:txBody>
      </p:sp>
      <p:sp>
        <p:nvSpPr>
          <p:cNvPr id="722" name="Google Shape;722;p66"/>
          <p:cNvSpPr/>
          <p:nvPr/>
        </p:nvSpPr>
        <p:spPr>
          <a:xfrm>
            <a:off x="3728450" y="1945821"/>
            <a:ext cx="1687200" cy="1687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66"/>
          <p:cNvGrpSpPr/>
          <p:nvPr/>
        </p:nvGrpSpPr>
        <p:grpSpPr>
          <a:xfrm>
            <a:off x="4283934" y="2503126"/>
            <a:ext cx="576252" cy="572705"/>
            <a:chOff x="6596425" y="3429675"/>
            <a:chExt cx="515800" cy="512625"/>
          </a:xfrm>
        </p:grpSpPr>
        <p:sp>
          <p:nvSpPr>
            <p:cNvPr id="724" name="Google Shape;724;p66"/>
            <p:cNvSpPr/>
            <p:nvPr/>
          </p:nvSpPr>
          <p:spPr>
            <a:xfrm>
              <a:off x="6596425" y="3789725"/>
              <a:ext cx="164450" cy="152550"/>
            </a:xfrm>
            <a:custGeom>
              <a:avLst/>
              <a:gdLst/>
              <a:ahLst/>
              <a:cxnLst/>
              <a:rect l="l" t="t" r="r" b="b"/>
              <a:pathLst>
                <a:path w="6578" h="6102" extrusionOk="0">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6947950" y="3789725"/>
              <a:ext cx="164275" cy="152575"/>
            </a:xfrm>
            <a:custGeom>
              <a:avLst/>
              <a:gdLst/>
              <a:ahLst/>
              <a:cxnLst/>
              <a:rect l="l" t="t" r="r" b="b"/>
              <a:pathLst>
                <a:path w="6571" h="6103" extrusionOk="0">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p:cNvSpPr/>
            <p:nvPr/>
          </p:nvSpPr>
          <p:spPr>
            <a:xfrm>
              <a:off x="6757650" y="3429675"/>
              <a:ext cx="352975" cy="343925"/>
            </a:xfrm>
            <a:custGeom>
              <a:avLst/>
              <a:gdLst/>
              <a:ahLst/>
              <a:cxnLst/>
              <a:rect l="l" t="t" r="r" b="b"/>
              <a:pathLst>
                <a:path w="14119" h="13757" extrusionOk="0">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6"/>
            <p:cNvSpPr/>
            <p:nvPr/>
          </p:nvSpPr>
          <p:spPr>
            <a:xfrm>
              <a:off x="6598025" y="3479900"/>
              <a:ext cx="193375" cy="294275"/>
            </a:xfrm>
            <a:custGeom>
              <a:avLst/>
              <a:gdLst/>
              <a:ahLst/>
              <a:cxnLst/>
              <a:rect l="l" t="t" r="r" b="b"/>
              <a:pathLst>
                <a:path w="7735" h="11771" extrusionOk="0">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6689100" y="3522050"/>
              <a:ext cx="330375" cy="420225"/>
            </a:xfrm>
            <a:custGeom>
              <a:avLst/>
              <a:gdLst/>
              <a:ahLst/>
              <a:cxnLst/>
              <a:rect l="l" t="t" r="r" b="b"/>
              <a:pathLst>
                <a:path w="13215" h="16809" extrusionOk="0">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66"/>
          <p:cNvSpPr txBox="1"/>
          <p:nvPr/>
        </p:nvSpPr>
        <p:spPr>
          <a:xfrm>
            <a:off x="961500" y="1928762"/>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30" name="Google Shape;730;p66"/>
          <p:cNvSpPr txBox="1"/>
          <p:nvPr/>
        </p:nvSpPr>
        <p:spPr>
          <a:xfrm>
            <a:off x="961500" y="1670289"/>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731" name="Google Shape;731;p66"/>
          <p:cNvSpPr txBox="1"/>
          <p:nvPr/>
        </p:nvSpPr>
        <p:spPr>
          <a:xfrm>
            <a:off x="961589" y="2866037"/>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32" name="Google Shape;732;p66"/>
          <p:cNvSpPr txBox="1"/>
          <p:nvPr/>
        </p:nvSpPr>
        <p:spPr>
          <a:xfrm>
            <a:off x="961592" y="2607564"/>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733" name="Google Shape;733;p66"/>
          <p:cNvSpPr txBox="1"/>
          <p:nvPr/>
        </p:nvSpPr>
        <p:spPr>
          <a:xfrm>
            <a:off x="6077053" y="1928762"/>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Neptune is the farthest planet from the Sun</a:t>
            </a:r>
            <a:endParaRPr>
              <a:solidFill>
                <a:schemeClr val="lt1"/>
              </a:solidFill>
              <a:latin typeface="Bellota Text"/>
              <a:ea typeface="Bellota Text"/>
              <a:cs typeface="Bellota Text"/>
              <a:sym typeface="Bellota Text"/>
            </a:endParaRPr>
          </a:p>
        </p:txBody>
      </p:sp>
      <p:sp>
        <p:nvSpPr>
          <p:cNvPr id="734" name="Google Shape;734;p66"/>
          <p:cNvSpPr txBox="1"/>
          <p:nvPr/>
        </p:nvSpPr>
        <p:spPr>
          <a:xfrm>
            <a:off x="6077059" y="1670289"/>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Neptune</a:t>
            </a:r>
            <a:endParaRPr sz="2000" b="1">
              <a:solidFill>
                <a:schemeClr val="dk1"/>
              </a:solidFill>
              <a:latin typeface="Rozha One"/>
              <a:ea typeface="Rozha One"/>
              <a:cs typeface="Rozha One"/>
              <a:sym typeface="Rozha One"/>
            </a:endParaRPr>
          </a:p>
        </p:txBody>
      </p:sp>
      <p:sp>
        <p:nvSpPr>
          <p:cNvPr id="735" name="Google Shape;735;p66"/>
          <p:cNvSpPr txBox="1"/>
          <p:nvPr/>
        </p:nvSpPr>
        <p:spPr>
          <a:xfrm>
            <a:off x="961500" y="3803314"/>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736" name="Google Shape;736;p66"/>
          <p:cNvSpPr txBox="1"/>
          <p:nvPr/>
        </p:nvSpPr>
        <p:spPr>
          <a:xfrm>
            <a:off x="961500" y="3544845"/>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737" name="Google Shape;737;p66"/>
          <p:cNvSpPr txBox="1"/>
          <p:nvPr/>
        </p:nvSpPr>
        <p:spPr>
          <a:xfrm>
            <a:off x="6077039" y="2866038"/>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38" name="Google Shape;738;p66"/>
          <p:cNvSpPr txBox="1"/>
          <p:nvPr/>
        </p:nvSpPr>
        <p:spPr>
          <a:xfrm>
            <a:off x="6077042" y="2607570"/>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Saturn</a:t>
            </a:r>
            <a:endParaRPr sz="2000" b="1">
              <a:solidFill>
                <a:schemeClr val="dk1"/>
              </a:solidFill>
              <a:latin typeface="Rozha One"/>
              <a:ea typeface="Rozha One"/>
              <a:cs typeface="Rozha One"/>
              <a:sym typeface="Rozha One"/>
            </a:endParaRPr>
          </a:p>
        </p:txBody>
      </p:sp>
      <p:sp>
        <p:nvSpPr>
          <p:cNvPr id="739" name="Google Shape;739;p66"/>
          <p:cNvSpPr txBox="1"/>
          <p:nvPr/>
        </p:nvSpPr>
        <p:spPr>
          <a:xfrm>
            <a:off x="6077053" y="3803314"/>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40" name="Google Shape;740;p66"/>
          <p:cNvSpPr txBox="1"/>
          <p:nvPr/>
        </p:nvSpPr>
        <p:spPr>
          <a:xfrm>
            <a:off x="6077059" y="3544845"/>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cxnSp>
        <p:nvCxnSpPr>
          <p:cNvPr id="741" name="Google Shape;741;p66"/>
          <p:cNvCxnSpPr>
            <a:stCxn id="730" idx="3"/>
            <a:endCxn id="722" idx="1"/>
          </p:cNvCxnSpPr>
          <p:nvPr/>
        </p:nvCxnSpPr>
        <p:spPr>
          <a:xfrm>
            <a:off x="3066900" y="1853739"/>
            <a:ext cx="908700" cy="339300"/>
          </a:xfrm>
          <a:prstGeom prst="bentConnector2">
            <a:avLst/>
          </a:prstGeom>
          <a:noFill/>
          <a:ln w="19050" cap="flat" cmpd="sng">
            <a:solidFill>
              <a:schemeClr val="dk1"/>
            </a:solidFill>
            <a:prstDash val="solid"/>
            <a:round/>
            <a:headEnd type="none" w="med" len="med"/>
            <a:tailEnd type="none" w="med" len="med"/>
          </a:ln>
        </p:spPr>
      </p:cxnSp>
      <p:cxnSp>
        <p:nvCxnSpPr>
          <p:cNvPr id="742" name="Google Shape;742;p66"/>
          <p:cNvCxnSpPr>
            <a:stCxn id="736" idx="3"/>
            <a:endCxn id="722" idx="3"/>
          </p:cNvCxnSpPr>
          <p:nvPr/>
        </p:nvCxnSpPr>
        <p:spPr>
          <a:xfrm rot="10800000" flipH="1">
            <a:off x="3066900" y="3385995"/>
            <a:ext cx="908700" cy="342300"/>
          </a:xfrm>
          <a:prstGeom prst="bentConnector2">
            <a:avLst/>
          </a:prstGeom>
          <a:noFill/>
          <a:ln w="19050" cap="flat" cmpd="sng">
            <a:solidFill>
              <a:schemeClr val="dk1"/>
            </a:solidFill>
            <a:prstDash val="solid"/>
            <a:round/>
            <a:headEnd type="none" w="med" len="med"/>
            <a:tailEnd type="none" w="med" len="med"/>
          </a:ln>
        </p:spPr>
      </p:cxnSp>
      <p:cxnSp>
        <p:nvCxnSpPr>
          <p:cNvPr id="743" name="Google Shape;743;p66"/>
          <p:cNvCxnSpPr>
            <a:stCxn id="722" idx="7"/>
            <a:endCxn id="734" idx="1"/>
          </p:cNvCxnSpPr>
          <p:nvPr/>
        </p:nvCxnSpPr>
        <p:spPr>
          <a:xfrm rot="-5400000">
            <a:off x="5453115" y="1569056"/>
            <a:ext cx="339300" cy="908400"/>
          </a:xfrm>
          <a:prstGeom prst="bentConnector2">
            <a:avLst/>
          </a:prstGeom>
          <a:noFill/>
          <a:ln w="19050" cap="flat" cmpd="sng">
            <a:solidFill>
              <a:schemeClr val="dk1"/>
            </a:solidFill>
            <a:prstDash val="solid"/>
            <a:round/>
            <a:headEnd type="none" w="med" len="med"/>
            <a:tailEnd type="none" w="med" len="med"/>
          </a:ln>
        </p:spPr>
      </p:cxnSp>
      <p:cxnSp>
        <p:nvCxnSpPr>
          <p:cNvPr id="744" name="Google Shape;744;p66"/>
          <p:cNvCxnSpPr>
            <a:stCxn id="722" idx="5"/>
            <a:endCxn id="740" idx="1"/>
          </p:cNvCxnSpPr>
          <p:nvPr/>
        </p:nvCxnSpPr>
        <p:spPr>
          <a:xfrm rot="-5400000" flipH="1">
            <a:off x="5451615" y="3102887"/>
            <a:ext cx="342300" cy="908400"/>
          </a:xfrm>
          <a:prstGeom prst="bentConnector2">
            <a:avLst/>
          </a:prstGeom>
          <a:noFill/>
          <a:ln w="19050" cap="flat" cmpd="sng">
            <a:solidFill>
              <a:schemeClr val="dk1"/>
            </a:solidFill>
            <a:prstDash val="solid"/>
            <a:round/>
            <a:headEnd type="none" w="med" len="med"/>
            <a:tailEnd type="none" w="med" len="med"/>
          </a:ln>
        </p:spPr>
      </p:cxnSp>
      <p:cxnSp>
        <p:nvCxnSpPr>
          <p:cNvPr id="745" name="Google Shape;745;p66"/>
          <p:cNvCxnSpPr>
            <a:stCxn id="722" idx="2"/>
            <a:endCxn id="732" idx="3"/>
          </p:cNvCxnSpPr>
          <p:nvPr/>
        </p:nvCxnSpPr>
        <p:spPr>
          <a:xfrm flipH="1">
            <a:off x="3066950" y="2789421"/>
            <a:ext cx="661500" cy="1500"/>
          </a:xfrm>
          <a:prstGeom prst="straightConnector1">
            <a:avLst/>
          </a:prstGeom>
          <a:noFill/>
          <a:ln w="19050" cap="flat" cmpd="sng">
            <a:solidFill>
              <a:schemeClr val="dk1"/>
            </a:solidFill>
            <a:prstDash val="solid"/>
            <a:round/>
            <a:headEnd type="none" w="med" len="med"/>
            <a:tailEnd type="none" w="med" len="med"/>
          </a:ln>
        </p:spPr>
      </p:cxnSp>
      <p:cxnSp>
        <p:nvCxnSpPr>
          <p:cNvPr id="746" name="Google Shape;746;p66"/>
          <p:cNvCxnSpPr>
            <a:stCxn id="722" idx="6"/>
            <a:endCxn id="738" idx="1"/>
          </p:cNvCxnSpPr>
          <p:nvPr/>
        </p:nvCxnSpPr>
        <p:spPr>
          <a:xfrm>
            <a:off x="5415650" y="2789421"/>
            <a:ext cx="661500" cy="1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 in a clear way</a:t>
            </a:r>
            <a:endParaRPr/>
          </a:p>
        </p:txBody>
      </p:sp>
      <p:graphicFrame>
        <p:nvGraphicFramePr>
          <p:cNvPr id="752" name="Google Shape;752;p67"/>
          <p:cNvGraphicFramePr/>
          <p:nvPr/>
        </p:nvGraphicFramePr>
        <p:xfrm>
          <a:off x="972463" y="1557435"/>
          <a:ext cx="3000000" cy="3000000"/>
        </p:xfrm>
        <a:graphic>
          <a:graphicData uri="http://schemas.openxmlformats.org/drawingml/2006/table">
            <a:tbl>
              <a:tblPr>
                <a:noFill/>
                <a:tableStyleId>{140211D8-E1CF-4333-B905-F37400DD3562}</a:tableStyleId>
              </a:tblPr>
              <a:tblGrid>
                <a:gridCol w="1428325">
                  <a:extLst>
                    <a:ext uri="{9D8B030D-6E8A-4147-A177-3AD203B41FA5}">
                      <a16:colId xmlns:a16="http://schemas.microsoft.com/office/drawing/2014/main" val="20000"/>
                    </a:ext>
                  </a:extLst>
                </a:gridCol>
                <a:gridCol w="1843800">
                  <a:extLst>
                    <a:ext uri="{9D8B030D-6E8A-4147-A177-3AD203B41FA5}">
                      <a16:colId xmlns:a16="http://schemas.microsoft.com/office/drawing/2014/main" val="20001"/>
                    </a:ext>
                  </a:extLst>
                </a:gridCol>
                <a:gridCol w="1963500">
                  <a:extLst>
                    <a:ext uri="{9D8B030D-6E8A-4147-A177-3AD203B41FA5}">
                      <a16:colId xmlns:a16="http://schemas.microsoft.com/office/drawing/2014/main" val="20002"/>
                    </a:ext>
                  </a:extLst>
                </a:gridCol>
                <a:gridCol w="1963450">
                  <a:extLst>
                    <a:ext uri="{9D8B030D-6E8A-4147-A177-3AD203B41FA5}">
                      <a16:colId xmlns:a16="http://schemas.microsoft.com/office/drawing/2014/main" val="20003"/>
                    </a:ext>
                  </a:extLst>
                </a:gridCol>
              </a:tblGrid>
              <a:tr h="658525">
                <a:tc>
                  <a:txBody>
                    <a:bodyPr/>
                    <a:lstStyle/>
                    <a:p>
                      <a:pPr marL="0" lvl="0" indent="0" algn="l" rtl="0">
                        <a:spcBef>
                          <a:spcPts val="0"/>
                        </a:spcBef>
                        <a:spcAft>
                          <a:spcPts val="0"/>
                        </a:spcAft>
                        <a:buNone/>
                      </a:pPr>
                      <a:endParaRPr sz="1800">
                        <a:solidFill>
                          <a:srgbClr val="4E48AB"/>
                        </a:solidFill>
                        <a:latin typeface="Bebas Neue"/>
                        <a:ea typeface="Bebas Neue"/>
                        <a:cs typeface="Bebas Neue"/>
                        <a:sym typeface="Bebas Neue"/>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zha One"/>
                          <a:ea typeface="Rozha One"/>
                          <a:cs typeface="Rozha One"/>
                          <a:sym typeface="Rozha One"/>
                        </a:rPr>
                        <a:t>Mass</a:t>
                      </a:r>
                      <a:endParaRPr sz="1800" b="1">
                        <a:solidFill>
                          <a:schemeClr val="dk1"/>
                        </a:solidFill>
                        <a:latin typeface="Rozha One"/>
                        <a:ea typeface="Rozha One"/>
                        <a:cs typeface="Rozha One"/>
                        <a:sym typeface="Rozha One"/>
                      </a:endParaRPr>
                    </a:p>
                    <a:p>
                      <a:pPr marL="0" lvl="0" indent="0" algn="ctr" rtl="0">
                        <a:spcBef>
                          <a:spcPts val="0"/>
                        </a:spcBef>
                        <a:spcAft>
                          <a:spcPts val="0"/>
                        </a:spcAft>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Diameter</a:t>
                      </a:r>
                      <a:endParaRPr sz="1800" b="1">
                        <a:solidFill>
                          <a:schemeClr val="dk1"/>
                        </a:solidFill>
                        <a:latin typeface="Rozha One"/>
                        <a:ea typeface="Rozha One"/>
                        <a:cs typeface="Rozha One"/>
                        <a:sym typeface="Rozha One"/>
                      </a:endParaRPr>
                    </a:p>
                    <a:p>
                      <a:pPr marL="0" lvl="0" indent="0" algn="ctr" rtl="0">
                        <a:spcBef>
                          <a:spcPts val="0"/>
                        </a:spcBef>
                        <a:spcAft>
                          <a:spcPts val="0"/>
                        </a:spcAft>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Surface Gravity</a:t>
                      </a:r>
                      <a:endParaRPr sz="1800" b="1">
                        <a:solidFill>
                          <a:schemeClr val="dk1"/>
                        </a:solidFill>
                        <a:latin typeface="Rozha One"/>
                        <a:ea typeface="Rozha One"/>
                        <a:cs typeface="Rozha One"/>
                        <a:sym typeface="Rozha One"/>
                      </a:endParaRPr>
                    </a:p>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Mercury</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0.06</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Mars</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0.11</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0.53</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Saturn</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95.2</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9.4</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1.16</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68" title="Chart">
            <a:hlinkClick r:id="rId3"/>
          </p:cNvPr>
          <p:cNvPicPr preferRelativeResize="0"/>
          <p:nvPr/>
        </p:nvPicPr>
        <p:blipFill>
          <a:blip r:embed="rId4">
            <a:alphaModFix/>
          </a:blip>
          <a:stretch>
            <a:fillRect/>
          </a:stretch>
        </p:blipFill>
        <p:spPr>
          <a:xfrm>
            <a:off x="3408449" y="1243175"/>
            <a:ext cx="4753649" cy="2932855"/>
          </a:xfrm>
          <a:prstGeom prst="rect">
            <a:avLst/>
          </a:prstGeom>
          <a:noFill/>
          <a:ln>
            <a:noFill/>
          </a:ln>
        </p:spPr>
      </p:pic>
      <p:sp>
        <p:nvSpPr>
          <p:cNvPr id="758" name="Google Shape;758;p6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759" name="Google Shape;759;p68"/>
          <p:cNvSpPr txBox="1"/>
          <p:nvPr/>
        </p:nvSpPr>
        <p:spPr>
          <a:xfrm>
            <a:off x="1261500" y="2549887"/>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60" name="Google Shape;760;p68"/>
          <p:cNvSpPr txBox="1"/>
          <p:nvPr/>
        </p:nvSpPr>
        <p:spPr>
          <a:xfrm>
            <a:off x="1261501" y="2291416"/>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761" name="Google Shape;761;p68"/>
          <p:cNvSpPr txBox="1"/>
          <p:nvPr/>
        </p:nvSpPr>
        <p:spPr>
          <a:xfrm>
            <a:off x="1261500" y="1570837"/>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62" name="Google Shape;762;p68"/>
          <p:cNvSpPr txBox="1"/>
          <p:nvPr/>
        </p:nvSpPr>
        <p:spPr>
          <a:xfrm>
            <a:off x="1261506" y="1312363"/>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763" name="Google Shape;763;p68"/>
          <p:cNvSpPr txBox="1"/>
          <p:nvPr/>
        </p:nvSpPr>
        <p:spPr>
          <a:xfrm>
            <a:off x="1261500" y="3528938"/>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64" name="Google Shape;764;p68"/>
          <p:cNvSpPr txBox="1"/>
          <p:nvPr/>
        </p:nvSpPr>
        <p:spPr>
          <a:xfrm>
            <a:off x="1261501" y="3270471"/>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765" name="Google Shape;765;p68"/>
          <p:cNvSpPr txBox="1"/>
          <p:nvPr/>
        </p:nvSpPr>
        <p:spPr>
          <a:xfrm>
            <a:off x="981900" y="4307024"/>
            <a:ext cx="71802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lang="en" sz="1200" b="1" u="sng">
                <a:solidFill>
                  <a:schemeClr val="lt1"/>
                </a:solidFill>
                <a:latin typeface="Bellota Text"/>
                <a:ea typeface="Bellota Text"/>
                <a:cs typeface="Bellota Text"/>
                <a:sym typeface="Bellota Text"/>
                <a:hlinkClick r:id="rId5">
                  <a:extLst>
                    <a:ext uri="{A12FA001-AC4F-418D-AE19-62706E023703}">
                      <ahyp:hlinkClr xmlns:ahyp="http://schemas.microsoft.com/office/drawing/2018/hyperlinkcolor" val="tx"/>
                    </a:ext>
                  </a:extLst>
                </a:hlinkClick>
              </a:rPr>
              <a:t>For more info, click here</a:t>
            </a:r>
            <a:endParaRPr sz="1200" b="1" u="sng">
              <a:solidFill>
                <a:schemeClr val="lt1"/>
              </a:solidFill>
              <a:latin typeface="Bellota Text"/>
              <a:ea typeface="Bellota Text"/>
              <a:cs typeface="Bellota Text"/>
              <a:sym typeface="Bellota Text"/>
            </a:endParaRPr>
          </a:p>
        </p:txBody>
      </p:sp>
      <p:sp>
        <p:nvSpPr>
          <p:cNvPr id="766" name="Google Shape;766;p68"/>
          <p:cNvSpPr/>
          <p:nvPr/>
        </p:nvSpPr>
        <p:spPr>
          <a:xfrm>
            <a:off x="981900" y="1383413"/>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8"/>
          <p:cNvSpPr/>
          <p:nvPr/>
        </p:nvSpPr>
        <p:spPr>
          <a:xfrm>
            <a:off x="981900" y="2350602"/>
            <a:ext cx="203400" cy="20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8"/>
          <p:cNvSpPr/>
          <p:nvPr/>
        </p:nvSpPr>
        <p:spPr>
          <a:xfrm>
            <a:off x="981900" y="3340634"/>
            <a:ext cx="203400" cy="2037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69" title="Chart">
            <a:hlinkClick r:id="rId3"/>
          </p:cNvPr>
          <p:cNvPicPr preferRelativeResize="0"/>
          <p:nvPr/>
        </p:nvPicPr>
        <p:blipFill>
          <a:blip r:embed="rId4">
            <a:alphaModFix/>
          </a:blip>
          <a:stretch>
            <a:fillRect/>
          </a:stretch>
        </p:blipFill>
        <p:spPr>
          <a:xfrm>
            <a:off x="1342825" y="1380354"/>
            <a:ext cx="3174749" cy="2682150"/>
          </a:xfrm>
          <a:prstGeom prst="rect">
            <a:avLst/>
          </a:prstGeom>
          <a:noFill/>
          <a:ln>
            <a:noFill/>
          </a:ln>
        </p:spPr>
      </p:pic>
      <p:sp>
        <p:nvSpPr>
          <p:cNvPr id="774" name="Google Shape;774;p6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Benefits for oily skins</a:t>
            </a:r>
            <a:endParaRPr/>
          </a:p>
        </p:txBody>
      </p:sp>
      <p:sp>
        <p:nvSpPr>
          <p:cNvPr id="775" name="Google Shape;775;p69"/>
          <p:cNvSpPr txBox="1"/>
          <p:nvPr/>
        </p:nvSpPr>
        <p:spPr>
          <a:xfrm>
            <a:off x="981900" y="4307024"/>
            <a:ext cx="71802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lang="en" sz="1200" b="1" u="sng">
                <a:solidFill>
                  <a:schemeClr val="lt1"/>
                </a:solidFill>
                <a:latin typeface="Bellota Text"/>
                <a:ea typeface="Bellota Text"/>
                <a:cs typeface="Bellota Text"/>
                <a:sym typeface="Bellota Text"/>
                <a:hlinkClick r:id="rId5">
                  <a:extLst>
                    <a:ext uri="{A12FA001-AC4F-418D-AE19-62706E023703}">
                      <ahyp:hlinkClr xmlns:ahyp="http://schemas.microsoft.com/office/drawing/2018/hyperlinkcolor" val="tx"/>
                    </a:ext>
                  </a:extLst>
                </a:hlinkClick>
              </a:rPr>
              <a:t>For more info, click here</a:t>
            </a:r>
            <a:endParaRPr sz="1200" b="1" u="sng">
              <a:solidFill>
                <a:schemeClr val="lt1"/>
              </a:solidFill>
              <a:latin typeface="Bellota Text"/>
              <a:ea typeface="Bellota Text"/>
              <a:cs typeface="Bellota Text"/>
              <a:sym typeface="Bellota Text"/>
            </a:endParaRPr>
          </a:p>
        </p:txBody>
      </p:sp>
      <p:sp>
        <p:nvSpPr>
          <p:cNvPr id="776" name="Google Shape;776;p69"/>
          <p:cNvSpPr txBox="1"/>
          <p:nvPr/>
        </p:nvSpPr>
        <p:spPr>
          <a:xfrm>
            <a:off x="5635825" y="3235649"/>
            <a:ext cx="2103900" cy="7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777" name="Google Shape;777;p69"/>
          <p:cNvSpPr txBox="1"/>
          <p:nvPr/>
        </p:nvSpPr>
        <p:spPr>
          <a:xfrm>
            <a:off x="5635826" y="2977186"/>
            <a:ext cx="21039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rgbClr val="6B9246"/>
              </a:solidFill>
              <a:latin typeface="Rozha One"/>
              <a:ea typeface="Rozha One"/>
              <a:cs typeface="Rozha One"/>
              <a:sym typeface="Rozha One"/>
            </a:endParaRPr>
          </a:p>
        </p:txBody>
      </p:sp>
      <p:sp>
        <p:nvSpPr>
          <p:cNvPr id="778" name="Google Shape;778;p69"/>
          <p:cNvSpPr txBox="1"/>
          <p:nvPr/>
        </p:nvSpPr>
        <p:spPr>
          <a:xfrm>
            <a:off x="5635825" y="1789894"/>
            <a:ext cx="2103900" cy="7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rgbClr val="595959"/>
              </a:solidFill>
              <a:latin typeface="Bellota Text"/>
              <a:ea typeface="Bellota Text"/>
              <a:cs typeface="Bellota Text"/>
              <a:sym typeface="Bellota Text"/>
            </a:endParaRPr>
          </a:p>
        </p:txBody>
      </p:sp>
      <p:sp>
        <p:nvSpPr>
          <p:cNvPr id="779" name="Google Shape;779;p69"/>
          <p:cNvSpPr txBox="1"/>
          <p:nvPr/>
        </p:nvSpPr>
        <p:spPr>
          <a:xfrm>
            <a:off x="5635832" y="1531418"/>
            <a:ext cx="21039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6B9246"/>
                </a:solidFill>
                <a:latin typeface="Rozha One"/>
                <a:ea typeface="Rozha One"/>
                <a:cs typeface="Rozha One"/>
                <a:sym typeface="Rozha One"/>
              </a:rPr>
              <a:t>Mercury</a:t>
            </a:r>
            <a:endParaRPr sz="2000" b="1">
              <a:solidFill>
                <a:srgbClr val="6B9246"/>
              </a:solidFill>
              <a:latin typeface="Rozha One"/>
              <a:ea typeface="Rozha One"/>
              <a:cs typeface="Rozha One"/>
              <a:sym typeface="Rozha One"/>
            </a:endParaRPr>
          </a:p>
        </p:txBody>
      </p:sp>
      <p:sp>
        <p:nvSpPr>
          <p:cNvPr id="780" name="Google Shape;780;p69"/>
          <p:cNvSpPr/>
          <p:nvPr/>
        </p:nvSpPr>
        <p:spPr>
          <a:xfrm>
            <a:off x="4660300" y="160245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4660300" y="3036377"/>
            <a:ext cx="203400" cy="20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txBox="1"/>
          <p:nvPr/>
        </p:nvSpPr>
        <p:spPr>
          <a:xfrm>
            <a:off x="4898675" y="2977175"/>
            <a:ext cx="737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Rozha One"/>
                <a:ea typeface="Rozha One"/>
                <a:cs typeface="Rozha One"/>
                <a:sym typeface="Rozha One"/>
              </a:rPr>
              <a:t>60%</a:t>
            </a:r>
            <a:endParaRPr sz="2000">
              <a:solidFill>
                <a:srgbClr val="6B9246"/>
              </a:solidFill>
              <a:latin typeface="Rozha One"/>
              <a:ea typeface="Rozha One"/>
              <a:cs typeface="Rozha One"/>
              <a:sym typeface="Rozha One"/>
            </a:endParaRPr>
          </a:p>
        </p:txBody>
      </p:sp>
      <p:sp>
        <p:nvSpPr>
          <p:cNvPr id="783" name="Google Shape;783;p69"/>
          <p:cNvSpPr txBox="1"/>
          <p:nvPr/>
        </p:nvSpPr>
        <p:spPr>
          <a:xfrm>
            <a:off x="4898677" y="1531425"/>
            <a:ext cx="737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6B9246"/>
                </a:solidFill>
                <a:latin typeface="Rozha One"/>
                <a:ea typeface="Rozha One"/>
                <a:cs typeface="Rozha One"/>
                <a:sym typeface="Rozha One"/>
              </a:rPr>
              <a:t>40%</a:t>
            </a:r>
            <a:endParaRPr sz="2000">
              <a:solidFill>
                <a:srgbClr val="6B9246"/>
              </a:solidFill>
              <a:latin typeface="Rozha One"/>
              <a:ea typeface="Rozha One"/>
              <a:cs typeface="Rozha One"/>
              <a:sym typeface="Rozh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 team</a:t>
            </a:r>
            <a:endParaRPr/>
          </a:p>
        </p:txBody>
      </p:sp>
      <p:sp>
        <p:nvSpPr>
          <p:cNvPr id="789" name="Google Shape;789;p70"/>
          <p:cNvSpPr txBox="1">
            <a:spLocks noGrp="1"/>
          </p:cNvSpPr>
          <p:nvPr>
            <p:ph type="subTitle" idx="1"/>
          </p:nvPr>
        </p:nvSpPr>
        <p:spPr>
          <a:xfrm>
            <a:off x="1435425" y="3651222"/>
            <a:ext cx="2683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90" name="Google Shape;790;p70"/>
          <p:cNvSpPr txBox="1">
            <a:spLocks noGrp="1"/>
          </p:cNvSpPr>
          <p:nvPr>
            <p:ph type="subTitle" idx="2"/>
          </p:nvPr>
        </p:nvSpPr>
        <p:spPr>
          <a:xfrm>
            <a:off x="5025074" y="3651222"/>
            <a:ext cx="2683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a:p>
            <a:pPr marL="0" lvl="0" indent="0" algn="ctr" rtl="0">
              <a:spcBef>
                <a:spcPts val="0"/>
              </a:spcBef>
              <a:spcAft>
                <a:spcPts val="0"/>
              </a:spcAft>
              <a:buNone/>
            </a:pPr>
            <a:endParaRPr/>
          </a:p>
        </p:txBody>
      </p:sp>
      <p:sp>
        <p:nvSpPr>
          <p:cNvPr id="791" name="Google Shape;791;p70"/>
          <p:cNvSpPr txBox="1">
            <a:spLocks noGrp="1"/>
          </p:cNvSpPr>
          <p:nvPr>
            <p:ph type="subTitle" idx="3"/>
          </p:nvPr>
        </p:nvSpPr>
        <p:spPr>
          <a:xfrm>
            <a:off x="1435426" y="3392749"/>
            <a:ext cx="26835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92" name="Google Shape;792;p70"/>
          <p:cNvSpPr txBox="1">
            <a:spLocks noGrp="1"/>
          </p:cNvSpPr>
          <p:nvPr>
            <p:ph type="subTitle" idx="4"/>
          </p:nvPr>
        </p:nvSpPr>
        <p:spPr>
          <a:xfrm>
            <a:off x="5025070" y="3392749"/>
            <a:ext cx="26835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Peter Smith</a:t>
            </a:r>
            <a:endParaRPr/>
          </a:p>
        </p:txBody>
      </p:sp>
      <p:pic>
        <p:nvPicPr>
          <p:cNvPr id="793" name="Google Shape;793;p70"/>
          <p:cNvPicPr preferRelativeResize="0"/>
          <p:nvPr/>
        </p:nvPicPr>
        <p:blipFill rotWithShape="1">
          <a:blip r:embed="rId3">
            <a:alphaModFix/>
          </a:blip>
          <a:srcRect/>
          <a:stretch/>
        </p:blipFill>
        <p:spPr>
          <a:xfrm>
            <a:off x="1973164" y="1661063"/>
            <a:ext cx="1608000" cy="1608000"/>
          </a:xfrm>
          <a:prstGeom prst="rect">
            <a:avLst/>
          </a:prstGeom>
          <a:noFill/>
          <a:ln>
            <a:noFill/>
          </a:ln>
        </p:spPr>
      </p:pic>
      <p:pic>
        <p:nvPicPr>
          <p:cNvPr id="794" name="Google Shape;794;p70"/>
          <p:cNvPicPr preferRelativeResize="0"/>
          <p:nvPr/>
        </p:nvPicPr>
        <p:blipFill rotWithShape="1">
          <a:blip r:embed="rId4">
            <a:alphaModFix/>
          </a:blip>
          <a:srcRect/>
          <a:stretch/>
        </p:blipFill>
        <p:spPr>
          <a:xfrm>
            <a:off x="5562814" y="1661063"/>
            <a:ext cx="1608000" cy="160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txBox="1">
            <a:spLocks noGrp="1"/>
          </p:cNvSpPr>
          <p:nvPr>
            <p:ph type="ctrTitle"/>
          </p:nvPr>
        </p:nvSpPr>
        <p:spPr>
          <a:xfrm>
            <a:off x="4897525" y="661048"/>
            <a:ext cx="3143100" cy="8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00" name="Google Shape;800;p71"/>
          <p:cNvSpPr txBox="1">
            <a:spLocks noGrp="1"/>
          </p:cNvSpPr>
          <p:nvPr>
            <p:ph type="subTitle" idx="1"/>
          </p:nvPr>
        </p:nvSpPr>
        <p:spPr>
          <a:xfrm>
            <a:off x="4897525" y="1589438"/>
            <a:ext cx="3143100" cy="12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b="1"/>
              <a:t>Do you have any questions?</a:t>
            </a:r>
            <a:endParaRPr b="1"/>
          </a:p>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801" name="Google Shape;801;p71"/>
          <p:cNvSpPr txBox="1">
            <a:spLocks noGrp="1"/>
          </p:cNvSpPr>
          <p:nvPr>
            <p:ph type="subTitle" idx="4294967295"/>
          </p:nvPr>
        </p:nvSpPr>
        <p:spPr>
          <a:xfrm>
            <a:off x="4897525" y="4172874"/>
            <a:ext cx="2850900" cy="3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Please keep this slide for attribution</a:t>
            </a:r>
            <a:endParaRPr sz="1000"/>
          </a:p>
        </p:txBody>
      </p:sp>
      <p:grpSp>
        <p:nvGrpSpPr>
          <p:cNvPr id="802" name="Google Shape;802;p71"/>
          <p:cNvGrpSpPr/>
          <p:nvPr/>
        </p:nvGrpSpPr>
        <p:grpSpPr>
          <a:xfrm>
            <a:off x="4897536" y="2998727"/>
            <a:ext cx="387681" cy="387661"/>
            <a:chOff x="266768" y="1721375"/>
            <a:chExt cx="397907" cy="397887"/>
          </a:xfrm>
        </p:grpSpPr>
        <p:sp>
          <p:nvSpPr>
            <p:cNvPr id="803" name="Google Shape;803;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1"/>
          <p:cNvGrpSpPr/>
          <p:nvPr/>
        </p:nvGrpSpPr>
        <p:grpSpPr>
          <a:xfrm>
            <a:off x="5956232" y="2998489"/>
            <a:ext cx="387661" cy="387661"/>
            <a:chOff x="1379798" y="1723250"/>
            <a:chExt cx="397887" cy="397887"/>
          </a:xfrm>
        </p:grpSpPr>
        <p:sp>
          <p:nvSpPr>
            <p:cNvPr id="806" name="Google Shape;806;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1"/>
          <p:cNvGrpSpPr/>
          <p:nvPr/>
        </p:nvGrpSpPr>
        <p:grpSpPr>
          <a:xfrm>
            <a:off x="5425192" y="2998489"/>
            <a:ext cx="387641" cy="387661"/>
            <a:chOff x="864491" y="1723250"/>
            <a:chExt cx="397866" cy="397887"/>
          </a:xfrm>
        </p:grpSpPr>
        <p:sp>
          <p:nvSpPr>
            <p:cNvPr id="811" name="Google Shape;811;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71"/>
          <p:cNvGrpSpPr/>
          <p:nvPr/>
        </p:nvGrpSpPr>
        <p:grpSpPr>
          <a:xfrm>
            <a:off x="6487295" y="2998074"/>
            <a:ext cx="388966" cy="388966"/>
            <a:chOff x="1190625" y="238125"/>
            <a:chExt cx="5235075" cy="5235075"/>
          </a:xfrm>
        </p:grpSpPr>
        <p:sp>
          <p:nvSpPr>
            <p:cNvPr id="815" name="Google Shape;815;p7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7" name="Google Shape;817;p71"/>
          <p:cNvPicPr preferRelativeResize="0">
            <a:picLocks noGrp="1"/>
          </p:cNvPicPr>
          <p:nvPr>
            <p:ph type="pic" idx="2"/>
          </p:nvPr>
        </p:nvPicPr>
        <p:blipFill rotWithShape="1">
          <a:blip r:embed="rId3">
            <a:alphaModFix/>
          </a:blip>
          <a:srcRect t="9036" b="1051"/>
          <a:stretch/>
        </p:blipFill>
        <p:spPr>
          <a:xfrm>
            <a:off x="-7950" y="0"/>
            <a:ext cx="3811250" cy="5143500"/>
          </a:xfrm>
          <a:prstGeom prst="rect">
            <a:avLst/>
          </a:prstGeom>
        </p:spPr>
      </p:pic>
      <p:pic>
        <p:nvPicPr>
          <p:cNvPr id="818" name="Google Shape;818;p71"/>
          <p:cNvPicPr preferRelativeResize="0"/>
          <p:nvPr/>
        </p:nvPicPr>
        <p:blipFill>
          <a:blip r:embed="rId4">
            <a:alphaModFix amt="50000"/>
          </a:blip>
          <a:stretch>
            <a:fillRect/>
          </a:stretch>
        </p:blipFill>
        <p:spPr>
          <a:xfrm>
            <a:off x="8026167" y="4032925"/>
            <a:ext cx="790915" cy="964400"/>
          </a:xfrm>
          <a:prstGeom prst="rect">
            <a:avLst/>
          </a:prstGeom>
          <a:noFill/>
          <a:ln>
            <a:noFill/>
          </a:ln>
        </p:spPr>
      </p:pic>
      <p:cxnSp>
        <p:nvCxnSpPr>
          <p:cNvPr id="819" name="Google Shape;819;p71"/>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820" name="Google Shape;820;p71"/>
          <p:cNvCxnSpPr/>
          <p:nvPr/>
        </p:nvCxnSpPr>
        <p:spPr>
          <a:xfrm>
            <a:off x="4993807" y="1517177"/>
            <a:ext cx="4163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26" name="Google Shape;826;p72"/>
          <p:cNvGrpSpPr/>
          <p:nvPr/>
        </p:nvGrpSpPr>
        <p:grpSpPr>
          <a:xfrm>
            <a:off x="1433750" y="1729010"/>
            <a:ext cx="388222" cy="387655"/>
            <a:chOff x="237550" y="1692175"/>
            <a:chExt cx="513725" cy="512975"/>
          </a:xfrm>
        </p:grpSpPr>
        <p:sp>
          <p:nvSpPr>
            <p:cNvPr id="827" name="Google Shape;827;p72"/>
            <p:cNvSpPr/>
            <p:nvPr/>
          </p:nvSpPr>
          <p:spPr>
            <a:xfrm>
              <a:off x="356800" y="1692175"/>
              <a:ext cx="62975" cy="150875"/>
            </a:xfrm>
            <a:custGeom>
              <a:avLst/>
              <a:gdLst/>
              <a:ahLst/>
              <a:cxnLst/>
              <a:rect l="l" t="t" r="r" b="b"/>
              <a:pathLst>
                <a:path w="2519" h="6035" extrusionOk="0">
                  <a:moveTo>
                    <a:pt x="1260" y="0"/>
                  </a:moveTo>
                  <a:cubicBezTo>
                    <a:pt x="1060" y="0"/>
                    <a:pt x="866" y="95"/>
                    <a:pt x="747" y="272"/>
                  </a:cubicBezTo>
                  <a:cubicBezTo>
                    <a:pt x="558" y="557"/>
                    <a:pt x="638" y="939"/>
                    <a:pt x="917" y="1124"/>
                  </a:cubicBezTo>
                  <a:cubicBezTo>
                    <a:pt x="1154" y="1281"/>
                    <a:pt x="1288" y="1534"/>
                    <a:pt x="1288" y="1816"/>
                  </a:cubicBezTo>
                  <a:cubicBezTo>
                    <a:pt x="1288" y="2098"/>
                    <a:pt x="1154" y="2348"/>
                    <a:pt x="917" y="2505"/>
                  </a:cubicBezTo>
                  <a:cubicBezTo>
                    <a:pt x="343" y="2890"/>
                    <a:pt x="1" y="3530"/>
                    <a:pt x="1" y="4219"/>
                  </a:cubicBezTo>
                  <a:cubicBezTo>
                    <a:pt x="1" y="4908"/>
                    <a:pt x="343" y="5549"/>
                    <a:pt x="917" y="5933"/>
                  </a:cubicBezTo>
                  <a:cubicBezTo>
                    <a:pt x="1023" y="6001"/>
                    <a:pt x="1142" y="6034"/>
                    <a:pt x="1258" y="6034"/>
                  </a:cubicBezTo>
                  <a:cubicBezTo>
                    <a:pt x="1458" y="6034"/>
                    <a:pt x="1653" y="5938"/>
                    <a:pt x="1772" y="5760"/>
                  </a:cubicBezTo>
                  <a:cubicBezTo>
                    <a:pt x="1961" y="5478"/>
                    <a:pt x="1881" y="5097"/>
                    <a:pt x="1602" y="4908"/>
                  </a:cubicBezTo>
                  <a:cubicBezTo>
                    <a:pt x="1365" y="4751"/>
                    <a:pt x="1231" y="4501"/>
                    <a:pt x="1231" y="4219"/>
                  </a:cubicBezTo>
                  <a:cubicBezTo>
                    <a:pt x="1231" y="3937"/>
                    <a:pt x="1365" y="3684"/>
                    <a:pt x="1602" y="3530"/>
                  </a:cubicBezTo>
                  <a:cubicBezTo>
                    <a:pt x="2176" y="3146"/>
                    <a:pt x="2519" y="2505"/>
                    <a:pt x="2519" y="1816"/>
                  </a:cubicBezTo>
                  <a:cubicBezTo>
                    <a:pt x="2519" y="1128"/>
                    <a:pt x="2176" y="487"/>
                    <a:pt x="1602" y="103"/>
                  </a:cubicBezTo>
                  <a:cubicBezTo>
                    <a:pt x="1496" y="33"/>
                    <a:pt x="1377" y="0"/>
                    <a:pt x="1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461950" y="1692175"/>
              <a:ext cx="62900" cy="150875"/>
            </a:xfrm>
            <a:custGeom>
              <a:avLst/>
              <a:gdLst/>
              <a:ahLst/>
              <a:cxnLst/>
              <a:rect l="l" t="t" r="r" b="b"/>
              <a:pathLst>
                <a:path w="2516" h="6035" extrusionOk="0">
                  <a:moveTo>
                    <a:pt x="1258" y="0"/>
                  </a:moveTo>
                  <a:cubicBezTo>
                    <a:pt x="1059" y="0"/>
                    <a:pt x="866" y="95"/>
                    <a:pt x="747" y="272"/>
                  </a:cubicBezTo>
                  <a:cubicBezTo>
                    <a:pt x="558" y="557"/>
                    <a:pt x="635" y="939"/>
                    <a:pt x="917" y="1124"/>
                  </a:cubicBezTo>
                  <a:cubicBezTo>
                    <a:pt x="1151" y="1281"/>
                    <a:pt x="1286" y="1534"/>
                    <a:pt x="1286" y="1816"/>
                  </a:cubicBezTo>
                  <a:cubicBezTo>
                    <a:pt x="1286" y="2098"/>
                    <a:pt x="1151" y="2348"/>
                    <a:pt x="917" y="2505"/>
                  </a:cubicBezTo>
                  <a:cubicBezTo>
                    <a:pt x="344" y="2890"/>
                    <a:pt x="1" y="3530"/>
                    <a:pt x="1" y="4219"/>
                  </a:cubicBezTo>
                  <a:cubicBezTo>
                    <a:pt x="1" y="4908"/>
                    <a:pt x="344" y="5549"/>
                    <a:pt x="917" y="5933"/>
                  </a:cubicBezTo>
                  <a:cubicBezTo>
                    <a:pt x="1022" y="6001"/>
                    <a:pt x="1140" y="6034"/>
                    <a:pt x="1257" y="6034"/>
                  </a:cubicBezTo>
                  <a:cubicBezTo>
                    <a:pt x="1457" y="6034"/>
                    <a:pt x="1652" y="5938"/>
                    <a:pt x="1769" y="5760"/>
                  </a:cubicBezTo>
                  <a:cubicBezTo>
                    <a:pt x="1958" y="5478"/>
                    <a:pt x="1881" y="5097"/>
                    <a:pt x="1599" y="4908"/>
                  </a:cubicBezTo>
                  <a:cubicBezTo>
                    <a:pt x="1366" y="4751"/>
                    <a:pt x="1231" y="4501"/>
                    <a:pt x="1231" y="4219"/>
                  </a:cubicBezTo>
                  <a:cubicBezTo>
                    <a:pt x="1231" y="3937"/>
                    <a:pt x="1366" y="3684"/>
                    <a:pt x="1599" y="3530"/>
                  </a:cubicBezTo>
                  <a:cubicBezTo>
                    <a:pt x="2173" y="3146"/>
                    <a:pt x="2516" y="2505"/>
                    <a:pt x="2516" y="1816"/>
                  </a:cubicBezTo>
                  <a:cubicBezTo>
                    <a:pt x="2516" y="1128"/>
                    <a:pt x="2173" y="487"/>
                    <a:pt x="1599" y="103"/>
                  </a:cubicBezTo>
                  <a:cubicBezTo>
                    <a:pt x="1494" y="33"/>
                    <a:pt x="1375"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2"/>
            <p:cNvSpPr/>
            <p:nvPr/>
          </p:nvSpPr>
          <p:spPr>
            <a:xfrm>
              <a:off x="567025" y="1692175"/>
              <a:ext cx="62975" cy="150875"/>
            </a:xfrm>
            <a:custGeom>
              <a:avLst/>
              <a:gdLst/>
              <a:ahLst/>
              <a:cxnLst/>
              <a:rect l="l" t="t" r="r" b="b"/>
              <a:pathLst>
                <a:path w="2519" h="6035" extrusionOk="0">
                  <a:moveTo>
                    <a:pt x="1260" y="0"/>
                  </a:moveTo>
                  <a:cubicBezTo>
                    <a:pt x="1061" y="0"/>
                    <a:pt x="866" y="95"/>
                    <a:pt x="747" y="272"/>
                  </a:cubicBezTo>
                  <a:cubicBezTo>
                    <a:pt x="558" y="557"/>
                    <a:pt x="638" y="939"/>
                    <a:pt x="917" y="1124"/>
                  </a:cubicBezTo>
                  <a:cubicBezTo>
                    <a:pt x="1154" y="1281"/>
                    <a:pt x="1289" y="1534"/>
                    <a:pt x="1289" y="1816"/>
                  </a:cubicBezTo>
                  <a:cubicBezTo>
                    <a:pt x="1289" y="2098"/>
                    <a:pt x="1154" y="2348"/>
                    <a:pt x="917" y="2505"/>
                  </a:cubicBezTo>
                  <a:cubicBezTo>
                    <a:pt x="344" y="2890"/>
                    <a:pt x="1" y="3530"/>
                    <a:pt x="1" y="4219"/>
                  </a:cubicBezTo>
                  <a:cubicBezTo>
                    <a:pt x="1" y="4908"/>
                    <a:pt x="344" y="5549"/>
                    <a:pt x="917" y="5933"/>
                  </a:cubicBezTo>
                  <a:cubicBezTo>
                    <a:pt x="1023" y="6001"/>
                    <a:pt x="1142" y="6034"/>
                    <a:pt x="1259" y="6034"/>
                  </a:cubicBezTo>
                  <a:cubicBezTo>
                    <a:pt x="1458" y="6034"/>
                    <a:pt x="1653" y="5938"/>
                    <a:pt x="1773" y="5760"/>
                  </a:cubicBezTo>
                  <a:cubicBezTo>
                    <a:pt x="1962" y="5478"/>
                    <a:pt x="1881" y="5097"/>
                    <a:pt x="1603" y="4908"/>
                  </a:cubicBezTo>
                  <a:cubicBezTo>
                    <a:pt x="1366" y="4751"/>
                    <a:pt x="1231" y="4501"/>
                    <a:pt x="1231" y="4219"/>
                  </a:cubicBezTo>
                  <a:cubicBezTo>
                    <a:pt x="1231" y="3937"/>
                    <a:pt x="1366" y="3684"/>
                    <a:pt x="1603" y="3530"/>
                  </a:cubicBezTo>
                  <a:cubicBezTo>
                    <a:pt x="2176" y="3146"/>
                    <a:pt x="2519" y="2505"/>
                    <a:pt x="2519" y="1816"/>
                  </a:cubicBezTo>
                  <a:cubicBezTo>
                    <a:pt x="2519" y="1128"/>
                    <a:pt x="2176" y="487"/>
                    <a:pt x="1603" y="103"/>
                  </a:cubicBezTo>
                  <a:cubicBezTo>
                    <a:pt x="1497" y="33"/>
                    <a:pt x="1378" y="0"/>
                    <a:pt x="1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2"/>
            <p:cNvSpPr/>
            <p:nvPr/>
          </p:nvSpPr>
          <p:spPr>
            <a:xfrm>
              <a:off x="264850" y="2024925"/>
              <a:ext cx="459100" cy="30050"/>
            </a:xfrm>
            <a:custGeom>
              <a:avLst/>
              <a:gdLst/>
              <a:ahLst/>
              <a:cxnLst/>
              <a:rect l="l" t="t" r="r" b="b"/>
              <a:pathLst>
                <a:path w="18364" h="1202" extrusionOk="0">
                  <a:moveTo>
                    <a:pt x="1" y="1"/>
                  </a:moveTo>
                  <a:lnTo>
                    <a:pt x="241" y="1202"/>
                  </a:lnTo>
                  <a:lnTo>
                    <a:pt x="18123" y="1202"/>
                  </a:lnTo>
                  <a:lnTo>
                    <a:pt x="18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2"/>
            <p:cNvSpPr/>
            <p:nvPr/>
          </p:nvSpPr>
          <p:spPr>
            <a:xfrm>
              <a:off x="237550" y="1874650"/>
              <a:ext cx="513725" cy="120275"/>
            </a:xfrm>
            <a:custGeom>
              <a:avLst/>
              <a:gdLst/>
              <a:ahLst/>
              <a:cxnLst/>
              <a:rect l="l" t="t" r="r" b="b"/>
              <a:pathLst>
                <a:path w="20549" h="4811" extrusionOk="0">
                  <a:moveTo>
                    <a:pt x="588" y="1"/>
                  </a:moveTo>
                  <a:cubicBezTo>
                    <a:pt x="422" y="1"/>
                    <a:pt x="265" y="79"/>
                    <a:pt x="161" y="210"/>
                  </a:cubicBezTo>
                  <a:cubicBezTo>
                    <a:pt x="45" y="348"/>
                    <a:pt x="1" y="530"/>
                    <a:pt x="36" y="707"/>
                  </a:cubicBezTo>
                  <a:lnTo>
                    <a:pt x="853" y="4807"/>
                  </a:lnTo>
                  <a:lnTo>
                    <a:pt x="19696" y="4810"/>
                  </a:lnTo>
                  <a:lnTo>
                    <a:pt x="20513" y="707"/>
                  </a:lnTo>
                  <a:cubicBezTo>
                    <a:pt x="20548" y="530"/>
                    <a:pt x="20503" y="348"/>
                    <a:pt x="20391" y="210"/>
                  </a:cubicBezTo>
                  <a:cubicBezTo>
                    <a:pt x="20286" y="81"/>
                    <a:pt x="20134" y="3"/>
                    <a:pt x="19972" y="3"/>
                  </a:cubicBezTo>
                  <a:cubicBezTo>
                    <a:pt x="19957" y="3"/>
                    <a:pt x="19942" y="4"/>
                    <a:pt x="19927" y="5"/>
                  </a:cubicBezTo>
                  <a:lnTo>
                    <a:pt x="15756" y="5"/>
                  </a:lnTo>
                  <a:lnTo>
                    <a:pt x="15448" y="3055"/>
                  </a:lnTo>
                  <a:cubicBezTo>
                    <a:pt x="15416" y="3372"/>
                    <a:pt x="15150" y="3606"/>
                    <a:pt x="14839" y="3606"/>
                  </a:cubicBezTo>
                  <a:cubicBezTo>
                    <a:pt x="14817" y="3606"/>
                    <a:pt x="14798" y="3606"/>
                    <a:pt x="14775" y="3603"/>
                  </a:cubicBezTo>
                  <a:cubicBezTo>
                    <a:pt x="14439" y="3571"/>
                    <a:pt x="14192" y="3269"/>
                    <a:pt x="14224" y="2930"/>
                  </a:cubicBezTo>
                  <a:lnTo>
                    <a:pt x="14519" y="5"/>
                  </a:lnTo>
                  <a:lnTo>
                    <a:pt x="10912" y="5"/>
                  </a:lnTo>
                  <a:lnTo>
                    <a:pt x="10912" y="2994"/>
                  </a:lnTo>
                  <a:cubicBezTo>
                    <a:pt x="10886" y="3334"/>
                    <a:pt x="10611" y="3606"/>
                    <a:pt x="10271" y="3606"/>
                  </a:cubicBezTo>
                  <a:cubicBezTo>
                    <a:pt x="9932" y="3606"/>
                    <a:pt x="9656" y="3334"/>
                    <a:pt x="9669" y="2994"/>
                  </a:cubicBezTo>
                  <a:lnTo>
                    <a:pt x="9669" y="5"/>
                  </a:lnTo>
                  <a:lnTo>
                    <a:pt x="6010" y="5"/>
                  </a:lnTo>
                  <a:lnTo>
                    <a:pt x="6305" y="2933"/>
                  </a:lnTo>
                  <a:cubicBezTo>
                    <a:pt x="6337" y="3263"/>
                    <a:pt x="6097" y="3558"/>
                    <a:pt x="5767" y="3590"/>
                  </a:cubicBezTo>
                  <a:cubicBezTo>
                    <a:pt x="5748" y="3593"/>
                    <a:pt x="5725" y="3593"/>
                    <a:pt x="5706" y="3593"/>
                  </a:cubicBezTo>
                  <a:cubicBezTo>
                    <a:pt x="5402" y="3593"/>
                    <a:pt x="5142" y="3362"/>
                    <a:pt x="5110" y="3052"/>
                  </a:cubicBezTo>
                  <a:lnTo>
                    <a:pt x="4803" y="2"/>
                  </a:lnTo>
                  <a:lnTo>
                    <a:pt x="625" y="2"/>
                  </a:lnTo>
                  <a:cubicBezTo>
                    <a:pt x="613" y="1"/>
                    <a:pt x="600"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2"/>
            <p:cNvSpPr/>
            <p:nvPr/>
          </p:nvSpPr>
          <p:spPr>
            <a:xfrm>
              <a:off x="276875" y="2085000"/>
              <a:ext cx="435075" cy="120150"/>
            </a:xfrm>
            <a:custGeom>
              <a:avLst/>
              <a:gdLst/>
              <a:ahLst/>
              <a:cxnLst/>
              <a:rect l="l" t="t" r="r" b="b"/>
              <a:pathLst>
                <a:path w="17403" h="4806" extrusionOk="0">
                  <a:moveTo>
                    <a:pt x="1" y="0"/>
                  </a:moveTo>
                  <a:lnTo>
                    <a:pt x="865" y="4306"/>
                  </a:lnTo>
                  <a:cubicBezTo>
                    <a:pt x="920" y="4588"/>
                    <a:pt x="1167" y="4790"/>
                    <a:pt x="1455" y="4806"/>
                  </a:cubicBezTo>
                  <a:lnTo>
                    <a:pt x="4553" y="4806"/>
                  </a:lnTo>
                  <a:lnTo>
                    <a:pt x="4258" y="1846"/>
                  </a:lnTo>
                  <a:cubicBezTo>
                    <a:pt x="4223" y="1516"/>
                    <a:pt x="4466" y="1221"/>
                    <a:pt x="4796" y="1189"/>
                  </a:cubicBezTo>
                  <a:cubicBezTo>
                    <a:pt x="4814" y="1187"/>
                    <a:pt x="4831" y="1186"/>
                    <a:pt x="4848" y="1186"/>
                  </a:cubicBezTo>
                  <a:cubicBezTo>
                    <a:pt x="5143" y="1186"/>
                    <a:pt x="5420" y="1415"/>
                    <a:pt x="5453" y="1727"/>
                  </a:cubicBezTo>
                  <a:lnTo>
                    <a:pt x="5757" y="4806"/>
                  </a:lnTo>
                  <a:lnTo>
                    <a:pt x="8096" y="4806"/>
                  </a:lnTo>
                  <a:lnTo>
                    <a:pt x="8096" y="1788"/>
                  </a:lnTo>
                  <a:cubicBezTo>
                    <a:pt x="8083" y="1448"/>
                    <a:pt x="8359" y="1173"/>
                    <a:pt x="8698" y="1173"/>
                  </a:cubicBezTo>
                  <a:cubicBezTo>
                    <a:pt x="9038" y="1173"/>
                    <a:pt x="9313" y="1448"/>
                    <a:pt x="9339" y="1788"/>
                  </a:cubicBezTo>
                  <a:lnTo>
                    <a:pt x="9339" y="4806"/>
                  </a:lnTo>
                  <a:lnTo>
                    <a:pt x="11626" y="4806"/>
                  </a:lnTo>
                  <a:lnTo>
                    <a:pt x="11931" y="1727"/>
                  </a:lnTo>
                  <a:cubicBezTo>
                    <a:pt x="11964" y="1404"/>
                    <a:pt x="12244" y="1174"/>
                    <a:pt x="12554" y="1174"/>
                  </a:cubicBezTo>
                  <a:cubicBezTo>
                    <a:pt x="12571" y="1174"/>
                    <a:pt x="12587" y="1175"/>
                    <a:pt x="12603" y="1176"/>
                  </a:cubicBezTo>
                  <a:cubicBezTo>
                    <a:pt x="12943" y="1208"/>
                    <a:pt x="13190" y="1509"/>
                    <a:pt x="13154" y="1849"/>
                  </a:cubicBezTo>
                  <a:lnTo>
                    <a:pt x="12860" y="4806"/>
                  </a:lnTo>
                  <a:lnTo>
                    <a:pt x="15951" y="4806"/>
                  </a:lnTo>
                  <a:cubicBezTo>
                    <a:pt x="16236" y="4790"/>
                    <a:pt x="16483" y="4588"/>
                    <a:pt x="16540" y="4306"/>
                  </a:cubicBezTo>
                  <a:lnTo>
                    <a:pt x="17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72"/>
          <p:cNvGrpSpPr/>
          <p:nvPr/>
        </p:nvGrpSpPr>
        <p:grpSpPr>
          <a:xfrm>
            <a:off x="2172250" y="1729162"/>
            <a:ext cx="265950" cy="387353"/>
            <a:chOff x="989275" y="1692175"/>
            <a:chExt cx="351925" cy="512575"/>
          </a:xfrm>
        </p:grpSpPr>
        <p:sp>
          <p:nvSpPr>
            <p:cNvPr id="834" name="Google Shape;834;p72"/>
            <p:cNvSpPr/>
            <p:nvPr/>
          </p:nvSpPr>
          <p:spPr>
            <a:xfrm>
              <a:off x="1268375" y="1692200"/>
              <a:ext cx="72825" cy="210250"/>
            </a:xfrm>
            <a:custGeom>
              <a:avLst/>
              <a:gdLst/>
              <a:ahLst/>
              <a:cxnLst/>
              <a:rect l="l" t="t" r="r" b="b"/>
              <a:pathLst>
                <a:path w="2913" h="8410" extrusionOk="0">
                  <a:moveTo>
                    <a:pt x="681" y="0"/>
                  </a:moveTo>
                  <a:cubicBezTo>
                    <a:pt x="555" y="0"/>
                    <a:pt x="428" y="39"/>
                    <a:pt x="321" y="121"/>
                  </a:cubicBezTo>
                  <a:cubicBezTo>
                    <a:pt x="55" y="319"/>
                    <a:pt x="0" y="694"/>
                    <a:pt x="199" y="960"/>
                  </a:cubicBezTo>
                  <a:cubicBezTo>
                    <a:pt x="1634" y="2869"/>
                    <a:pt x="1634" y="5538"/>
                    <a:pt x="199" y="7447"/>
                  </a:cubicBezTo>
                  <a:cubicBezTo>
                    <a:pt x="0" y="7713"/>
                    <a:pt x="55" y="8088"/>
                    <a:pt x="321" y="8290"/>
                  </a:cubicBezTo>
                  <a:cubicBezTo>
                    <a:pt x="429" y="8370"/>
                    <a:pt x="555" y="8409"/>
                    <a:pt x="679" y="8409"/>
                  </a:cubicBezTo>
                  <a:cubicBezTo>
                    <a:pt x="862" y="8409"/>
                    <a:pt x="1042" y="8326"/>
                    <a:pt x="1160" y="8168"/>
                  </a:cubicBezTo>
                  <a:cubicBezTo>
                    <a:pt x="2912" y="5833"/>
                    <a:pt x="2912" y="2575"/>
                    <a:pt x="1160" y="239"/>
                  </a:cubicBezTo>
                  <a:cubicBezTo>
                    <a:pt x="1043" y="82"/>
                    <a:pt x="863"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2"/>
            <p:cNvSpPr/>
            <p:nvPr/>
          </p:nvSpPr>
          <p:spPr>
            <a:xfrm>
              <a:off x="989275" y="1692175"/>
              <a:ext cx="72825" cy="210250"/>
            </a:xfrm>
            <a:custGeom>
              <a:avLst/>
              <a:gdLst/>
              <a:ahLst/>
              <a:cxnLst/>
              <a:rect l="l" t="t" r="r" b="b"/>
              <a:pathLst>
                <a:path w="2913" h="8410" extrusionOk="0">
                  <a:moveTo>
                    <a:pt x="2234" y="0"/>
                  </a:moveTo>
                  <a:cubicBezTo>
                    <a:pt x="2051" y="0"/>
                    <a:pt x="1870" y="83"/>
                    <a:pt x="1752" y="240"/>
                  </a:cubicBezTo>
                  <a:cubicBezTo>
                    <a:pt x="0" y="2576"/>
                    <a:pt x="0" y="5834"/>
                    <a:pt x="1752" y="8169"/>
                  </a:cubicBezTo>
                  <a:cubicBezTo>
                    <a:pt x="1868" y="8326"/>
                    <a:pt x="2048" y="8410"/>
                    <a:pt x="2230" y="8410"/>
                  </a:cubicBezTo>
                  <a:cubicBezTo>
                    <a:pt x="2356" y="8410"/>
                    <a:pt x="2483" y="8370"/>
                    <a:pt x="2592" y="8288"/>
                  </a:cubicBezTo>
                  <a:cubicBezTo>
                    <a:pt x="2858" y="8089"/>
                    <a:pt x="2912" y="7714"/>
                    <a:pt x="2710" y="7448"/>
                  </a:cubicBezTo>
                  <a:cubicBezTo>
                    <a:pt x="1278" y="5539"/>
                    <a:pt x="1278" y="2870"/>
                    <a:pt x="2710" y="961"/>
                  </a:cubicBezTo>
                  <a:cubicBezTo>
                    <a:pt x="2912" y="695"/>
                    <a:pt x="2858" y="320"/>
                    <a:pt x="2592" y="119"/>
                  </a:cubicBezTo>
                  <a:cubicBezTo>
                    <a:pt x="2485" y="39"/>
                    <a:pt x="2359" y="0"/>
                    <a:pt x="2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2"/>
            <p:cNvSpPr/>
            <p:nvPr/>
          </p:nvSpPr>
          <p:spPr>
            <a:xfrm>
              <a:off x="1060075" y="1692175"/>
              <a:ext cx="210250" cy="210250"/>
            </a:xfrm>
            <a:custGeom>
              <a:avLst/>
              <a:gdLst/>
              <a:ahLst/>
              <a:cxnLst/>
              <a:rect l="l" t="t" r="r" b="b"/>
              <a:pathLst>
                <a:path w="8410" h="8410" extrusionOk="0">
                  <a:moveTo>
                    <a:pt x="4206" y="2403"/>
                  </a:moveTo>
                  <a:cubicBezTo>
                    <a:pt x="4536" y="2403"/>
                    <a:pt x="4805" y="2672"/>
                    <a:pt x="4805" y="3005"/>
                  </a:cubicBezTo>
                  <a:cubicBezTo>
                    <a:pt x="4805" y="3335"/>
                    <a:pt x="4536" y="3604"/>
                    <a:pt x="4206" y="3604"/>
                  </a:cubicBezTo>
                  <a:cubicBezTo>
                    <a:pt x="3873" y="3604"/>
                    <a:pt x="3604" y="3335"/>
                    <a:pt x="3604" y="3005"/>
                  </a:cubicBezTo>
                  <a:cubicBezTo>
                    <a:pt x="3604" y="2672"/>
                    <a:pt x="3873" y="2403"/>
                    <a:pt x="4206" y="2403"/>
                  </a:cubicBezTo>
                  <a:close/>
                  <a:moveTo>
                    <a:pt x="3005" y="3604"/>
                  </a:moveTo>
                  <a:cubicBezTo>
                    <a:pt x="3335" y="3604"/>
                    <a:pt x="3604" y="3873"/>
                    <a:pt x="3604" y="4206"/>
                  </a:cubicBezTo>
                  <a:cubicBezTo>
                    <a:pt x="3604" y="4536"/>
                    <a:pt x="3335" y="4805"/>
                    <a:pt x="3005" y="4805"/>
                  </a:cubicBezTo>
                  <a:cubicBezTo>
                    <a:pt x="2672" y="4805"/>
                    <a:pt x="2403" y="4536"/>
                    <a:pt x="2403" y="4206"/>
                  </a:cubicBezTo>
                  <a:cubicBezTo>
                    <a:pt x="2403" y="3873"/>
                    <a:pt x="2672" y="3604"/>
                    <a:pt x="3005" y="3604"/>
                  </a:cubicBezTo>
                  <a:close/>
                  <a:moveTo>
                    <a:pt x="5408" y="3604"/>
                  </a:moveTo>
                  <a:cubicBezTo>
                    <a:pt x="5738" y="3604"/>
                    <a:pt x="6007" y="3873"/>
                    <a:pt x="6007" y="4206"/>
                  </a:cubicBezTo>
                  <a:cubicBezTo>
                    <a:pt x="6007" y="4536"/>
                    <a:pt x="5738" y="4805"/>
                    <a:pt x="5408" y="4805"/>
                  </a:cubicBezTo>
                  <a:cubicBezTo>
                    <a:pt x="5074" y="4805"/>
                    <a:pt x="4805" y="4536"/>
                    <a:pt x="4805" y="4206"/>
                  </a:cubicBezTo>
                  <a:cubicBezTo>
                    <a:pt x="4805" y="3873"/>
                    <a:pt x="5074" y="3604"/>
                    <a:pt x="5408" y="3604"/>
                  </a:cubicBezTo>
                  <a:close/>
                  <a:moveTo>
                    <a:pt x="4206" y="4805"/>
                  </a:moveTo>
                  <a:cubicBezTo>
                    <a:pt x="4536" y="4805"/>
                    <a:pt x="4805" y="5074"/>
                    <a:pt x="4805" y="5408"/>
                  </a:cubicBezTo>
                  <a:cubicBezTo>
                    <a:pt x="4805" y="5738"/>
                    <a:pt x="4536" y="6007"/>
                    <a:pt x="4206" y="6007"/>
                  </a:cubicBezTo>
                  <a:cubicBezTo>
                    <a:pt x="3873" y="6007"/>
                    <a:pt x="3604" y="5738"/>
                    <a:pt x="3604" y="5408"/>
                  </a:cubicBezTo>
                  <a:cubicBezTo>
                    <a:pt x="3604" y="5074"/>
                    <a:pt x="3873" y="4805"/>
                    <a:pt x="4206" y="4805"/>
                  </a:cubicBezTo>
                  <a:close/>
                  <a:moveTo>
                    <a:pt x="4206" y="0"/>
                  </a:moveTo>
                  <a:cubicBezTo>
                    <a:pt x="1884" y="0"/>
                    <a:pt x="0" y="1884"/>
                    <a:pt x="0" y="4206"/>
                  </a:cubicBezTo>
                  <a:cubicBezTo>
                    <a:pt x="0" y="6526"/>
                    <a:pt x="1884" y="8409"/>
                    <a:pt x="4206" y="8409"/>
                  </a:cubicBezTo>
                  <a:cubicBezTo>
                    <a:pt x="6529" y="8409"/>
                    <a:pt x="8409" y="6526"/>
                    <a:pt x="8409" y="4206"/>
                  </a:cubicBezTo>
                  <a:cubicBezTo>
                    <a:pt x="8409" y="1884"/>
                    <a:pt x="6529" y="0"/>
                    <a:pt x="4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2"/>
            <p:cNvSpPr/>
            <p:nvPr/>
          </p:nvSpPr>
          <p:spPr>
            <a:xfrm>
              <a:off x="1090100" y="1922025"/>
              <a:ext cx="150175" cy="282725"/>
            </a:xfrm>
            <a:custGeom>
              <a:avLst/>
              <a:gdLst/>
              <a:ahLst/>
              <a:cxnLst/>
              <a:rect l="l" t="t" r="r" b="b"/>
              <a:pathLst>
                <a:path w="6007" h="11309" extrusionOk="0">
                  <a:moveTo>
                    <a:pt x="2994" y="6503"/>
                  </a:moveTo>
                  <a:cubicBezTo>
                    <a:pt x="3327" y="6503"/>
                    <a:pt x="3598" y="6772"/>
                    <a:pt x="3598" y="7106"/>
                  </a:cubicBezTo>
                  <a:lnTo>
                    <a:pt x="3598" y="8307"/>
                  </a:lnTo>
                  <a:cubicBezTo>
                    <a:pt x="3598" y="8638"/>
                    <a:pt x="3327" y="8906"/>
                    <a:pt x="2994" y="8906"/>
                  </a:cubicBezTo>
                  <a:cubicBezTo>
                    <a:pt x="2973" y="8906"/>
                    <a:pt x="2951" y="8905"/>
                    <a:pt x="2928" y="8903"/>
                  </a:cubicBezTo>
                  <a:cubicBezTo>
                    <a:pt x="2624" y="8871"/>
                    <a:pt x="2397" y="8598"/>
                    <a:pt x="2397" y="8291"/>
                  </a:cubicBezTo>
                  <a:lnTo>
                    <a:pt x="2397" y="7118"/>
                  </a:lnTo>
                  <a:cubicBezTo>
                    <a:pt x="2397" y="6811"/>
                    <a:pt x="2624" y="6542"/>
                    <a:pt x="2928" y="6507"/>
                  </a:cubicBezTo>
                  <a:cubicBezTo>
                    <a:pt x="2951" y="6504"/>
                    <a:pt x="2973" y="6503"/>
                    <a:pt x="2994" y="6503"/>
                  </a:cubicBezTo>
                  <a:close/>
                  <a:moveTo>
                    <a:pt x="933" y="0"/>
                  </a:moveTo>
                  <a:lnTo>
                    <a:pt x="933" y="0"/>
                  </a:lnTo>
                  <a:cubicBezTo>
                    <a:pt x="1061" y="362"/>
                    <a:pt x="1160" y="731"/>
                    <a:pt x="1208" y="1093"/>
                  </a:cubicBezTo>
                  <a:cubicBezTo>
                    <a:pt x="1426" y="2794"/>
                    <a:pt x="311" y="6106"/>
                    <a:pt x="308" y="6112"/>
                  </a:cubicBezTo>
                  <a:cubicBezTo>
                    <a:pt x="106" y="6622"/>
                    <a:pt x="0" y="7160"/>
                    <a:pt x="0" y="7705"/>
                  </a:cubicBezTo>
                  <a:cubicBezTo>
                    <a:pt x="0" y="9691"/>
                    <a:pt x="1349" y="11309"/>
                    <a:pt x="3005" y="11309"/>
                  </a:cubicBezTo>
                  <a:cubicBezTo>
                    <a:pt x="4661" y="11309"/>
                    <a:pt x="6007" y="9691"/>
                    <a:pt x="6007" y="7705"/>
                  </a:cubicBezTo>
                  <a:cubicBezTo>
                    <a:pt x="6007" y="7163"/>
                    <a:pt x="5908" y="6631"/>
                    <a:pt x="5706" y="6125"/>
                  </a:cubicBezTo>
                  <a:cubicBezTo>
                    <a:pt x="5389" y="5212"/>
                    <a:pt x="4620" y="2499"/>
                    <a:pt x="4802" y="1096"/>
                  </a:cubicBezTo>
                  <a:cubicBezTo>
                    <a:pt x="4851" y="734"/>
                    <a:pt x="4950" y="362"/>
                    <a:pt x="5078" y="0"/>
                  </a:cubicBezTo>
                  <a:lnTo>
                    <a:pt x="5078" y="0"/>
                  </a:lnTo>
                  <a:cubicBezTo>
                    <a:pt x="4437" y="266"/>
                    <a:pt x="3739" y="417"/>
                    <a:pt x="3005" y="417"/>
                  </a:cubicBezTo>
                  <a:cubicBezTo>
                    <a:pt x="2272" y="417"/>
                    <a:pt x="1570" y="266"/>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72"/>
          <p:cNvSpPr/>
          <p:nvPr/>
        </p:nvSpPr>
        <p:spPr>
          <a:xfrm>
            <a:off x="2778923" y="1729185"/>
            <a:ext cx="340443" cy="387428"/>
          </a:xfrm>
          <a:custGeom>
            <a:avLst/>
            <a:gdLst/>
            <a:ahLst/>
            <a:cxnLst/>
            <a:rect l="l" t="t" r="r" b="b"/>
            <a:pathLst>
              <a:path w="18020" h="20507" extrusionOk="0">
                <a:moveTo>
                  <a:pt x="13207" y="4808"/>
                </a:moveTo>
                <a:cubicBezTo>
                  <a:pt x="13971" y="4808"/>
                  <a:pt x="14676" y="4854"/>
                  <a:pt x="15153" y="5325"/>
                </a:cubicBezTo>
                <a:cubicBezTo>
                  <a:pt x="15460" y="5629"/>
                  <a:pt x="15614" y="6062"/>
                  <a:pt x="15614" y="6613"/>
                </a:cubicBezTo>
                <a:cubicBezTo>
                  <a:pt x="15614" y="8265"/>
                  <a:pt x="14269" y="9614"/>
                  <a:pt x="12611" y="9615"/>
                </a:cubicBezTo>
                <a:lnTo>
                  <a:pt x="12611" y="9615"/>
                </a:lnTo>
                <a:cubicBezTo>
                  <a:pt x="10955" y="9614"/>
                  <a:pt x="9607" y="8265"/>
                  <a:pt x="9607" y="6613"/>
                </a:cubicBezTo>
                <a:cubicBezTo>
                  <a:pt x="9607" y="6062"/>
                  <a:pt x="9764" y="5629"/>
                  <a:pt x="10069" y="5325"/>
                </a:cubicBezTo>
                <a:cubicBezTo>
                  <a:pt x="10545" y="4854"/>
                  <a:pt x="11250" y="4808"/>
                  <a:pt x="12014" y="4808"/>
                </a:cubicBezTo>
                <a:cubicBezTo>
                  <a:pt x="12108" y="4808"/>
                  <a:pt x="12203" y="4809"/>
                  <a:pt x="12298" y="4809"/>
                </a:cubicBezTo>
                <a:lnTo>
                  <a:pt x="12923" y="4809"/>
                </a:lnTo>
                <a:cubicBezTo>
                  <a:pt x="13018" y="4809"/>
                  <a:pt x="13113" y="4808"/>
                  <a:pt x="13207" y="4808"/>
                </a:cubicBezTo>
                <a:close/>
                <a:moveTo>
                  <a:pt x="6000" y="4808"/>
                </a:moveTo>
                <a:cubicBezTo>
                  <a:pt x="6766" y="4808"/>
                  <a:pt x="7468" y="4854"/>
                  <a:pt x="7945" y="5325"/>
                </a:cubicBezTo>
                <a:cubicBezTo>
                  <a:pt x="8252" y="5629"/>
                  <a:pt x="8406" y="6062"/>
                  <a:pt x="8406" y="6613"/>
                </a:cubicBezTo>
                <a:cubicBezTo>
                  <a:pt x="8406" y="8266"/>
                  <a:pt x="7061" y="9615"/>
                  <a:pt x="5404" y="9615"/>
                </a:cubicBezTo>
                <a:cubicBezTo>
                  <a:pt x="3745" y="9615"/>
                  <a:pt x="2399" y="8266"/>
                  <a:pt x="2399" y="6613"/>
                </a:cubicBezTo>
                <a:cubicBezTo>
                  <a:pt x="2399" y="6062"/>
                  <a:pt x="2556" y="5629"/>
                  <a:pt x="2861" y="5325"/>
                </a:cubicBezTo>
                <a:cubicBezTo>
                  <a:pt x="3337" y="4854"/>
                  <a:pt x="4045" y="4808"/>
                  <a:pt x="4807" y="4808"/>
                </a:cubicBezTo>
                <a:cubicBezTo>
                  <a:pt x="4901" y="4808"/>
                  <a:pt x="4995" y="4809"/>
                  <a:pt x="5090" y="4809"/>
                </a:cubicBezTo>
                <a:lnTo>
                  <a:pt x="5715" y="4809"/>
                </a:lnTo>
                <a:cubicBezTo>
                  <a:pt x="5811" y="4809"/>
                  <a:pt x="5906" y="4808"/>
                  <a:pt x="6000" y="4808"/>
                </a:cubicBezTo>
                <a:close/>
                <a:moveTo>
                  <a:pt x="10210" y="12097"/>
                </a:moveTo>
                <a:cubicBezTo>
                  <a:pt x="11180" y="12097"/>
                  <a:pt x="11991" y="12866"/>
                  <a:pt x="12010" y="13840"/>
                </a:cubicBezTo>
                <a:cubicBezTo>
                  <a:pt x="12042" y="15522"/>
                  <a:pt x="10684" y="16903"/>
                  <a:pt x="9008" y="16903"/>
                </a:cubicBezTo>
                <a:cubicBezTo>
                  <a:pt x="7330" y="16903"/>
                  <a:pt x="5971" y="15522"/>
                  <a:pt x="6003" y="13840"/>
                </a:cubicBezTo>
                <a:cubicBezTo>
                  <a:pt x="6023" y="12866"/>
                  <a:pt x="6833" y="12097"/>
                  <a:pt x="7807" y="12097"/>
                </a:cubicBezTo>
                <a:close/>
                <a:moveTo>
                  <a:pt x="5408" y="1"/>
                </a:moveTo>
                <a:cubicBezTo>
                  <a:pt x="4443" y="1"/>
                  <a:pt x="3553" y="276"/>
                  <a:pt x="2768" y="718"/>
                </a:cubicBezTo>
                <a:lnTo>
                  <a:pt x="4620" y="2570"/>
                </a:lnTo>
                <a:cubicBezTo>
                  <a:pt x="4837" y="2788"/>
                  <a:pt x="4869" y="3140"/>
                  <a:pt x="4677" y="3381"/>
                </a:cubicBezTo>
                <a:cubicBezTo>
                  <a:pt x="4554" y="3531"/>
                  <a:pt x="4378" y="3606"/>
                  <a:pt x="4203" y="3606"/>
                </a:cubicBezTo>
                <a:cubicBezTo>
                  <a:pt x="4050" y="3606"/>
                  <a:pt x="3897" y="3548"/>
                  <a:pt x="3780" y="3432"/>
                </a:cubicBezTo>
                <a:lnTo>
                  <a:pt x="1778" y="1430"/>
                </a:lnTo>
                <a:cubicBezTo>
                  <a:pt x="695" y="2419"/>
                  <a:pt x="0" y="3829"/>
                  <a:pt x="0" y="5408"/>
                </a:cubicBezTo>
                <a:lnTo>
                  <a:pt x="0" y="11495"/>
                </a:lnTo>
                <a:cubicBezTo>
                  <a:pt x="0" y="13456"/>
                  <a:pt x="638" y="15269"/>
                  <a:pt x="1708" y="16749"/>
                </a:cubicBezTo>
                <a:lnTo>
                  <a:pt x="3771" y="14686"/>
                </a:lnTo>
                <a:cubicBezTo>
                  <a:pt x="3891" y="14565"/>
                  <a:pt x="4053" y="14501"/>
                  <a:pt x="4213" y="14501"/>
                </a:cubicBezTo>
                <a:cubicBezTo>
                  <a:pt x="4342" y="14501"/>
                  <a:pt x="4471" y="14542"/>
                  <a:pt x="4578" y="14628"/>
                </a:cubicBezTo>
                <a:cubicBezTo>
                  <a:pt x="4863" y="14859"/>
                  <a:pt x="4879" y="15272"/>
                  <a:pt x="4629" y="15525"/>
                </a:cubicBezTo>
                <a:lnTo>
                  <a:pt x="2476" y="17678"/>
                </a:lnTo>
                <a:cubicBezTo>
                  <a:pt x="4120" y="19414"/>
                  <a:pt x="6436" y="20507"/>
                  <a:pt x="9012" y="20507"/>
                </a:cubicBezTo>
                <a:cubicBezTo>
                  <a:pt x="11584" y="20507"/>
                  <a:pt x="13903" y="19417"/>
                  <a:pt x="15547" y="17681"/>
                </a:cubicBezTo>
                <a:lnTo>
                  <a:pt x="13404" y="15535"/>
                </a:lnTo>
                <a:cubicBezTo>
                  <a:pt x="13186" y="15317"/>
                  <a:pt x="13154" y="14968"/>
                  <a:pt x="13346" y="14727"/>
                </a:cubicBezTo>
                <a:cubicBezTo>
                  <a:pt x="13467" y="14576"/>
                  <a:pt x="13641" y="14500"/>
                  <a:pt x="13815" y="14500"/>
                </a:cubicBezTo>
                <a:cubicBezTo>
                  <a:pt x="13969" y="14500"/>
                  <a:pt x="14123" y="14559"/>
                  <a:pt x="14240" y="14676"/>
                </a:cubicBezTo>
                <a:lnTo>
                  <a:pt x="16316" y="16749"/>
                </a:lnTo>
                <a:cubicBezTo>
                  <a:pt x="17382" y="15269"/>
                  <a:pt x="18020" y="13459"/>
                  <a:pt x="18020" y="11495"/>
                </a:cubicBezTo>
                <a:lnTo>
                  <a:pt x="18020" y="5408"/>
                </a:lnTo>
                <a:cubicBezTo>
                  <a:pt x="18020" y="3829"/>
                  <a:pt x="17328" y="2419"/>
                  <a:pt x="16242" y="1430"/>
                </a:cubicBezTo>
                <a:lnTo>
                  <a:pt x="14253" y="3419"/>
                </a:lnTo>
                <a:cubicBezTo>
                  <a:pt x="14132" y="3540"/>
                  <a:pt x="13970" y="3603"/>
                  <a:pt x="13808" y="3603"/>
                </a:cubicBezTo>
                <a:cubicBezTo>
                  <a:pt x="13678" y="3603"/>
                  <a:pt x="13549" y="3562"/>
                  <a:pt x="13442" y="3477"/>
                </a:cubicBezTo>
                <a:cubicBezTo>
                  <a:pt x="13157" y="3246"/>
                  <a:pt x="13141" y="2833"/>
                  <a:pt x="13391" y="2580"/>
                </a:cubicBezTo>
                <a:lnTo>
                  <a:pt x="15252" y="718"/>
                </a:lnTo>
                <a:cubicBezTo>
                  <a:pt x="14470" y="276"/>
                  <a:pt x="13577" y="1"/>
                  <a:pt x="1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72"/>
          <p:cNvGrpSpPr/>
          <p:nvPr/>
        </p:nvGrpSpPr>
        <p:grpSpPr>
          <a:xfrm>
            <a:off x="3438953" y="1729133"/>
            <a:ext cx="253726" cy="387410"/>
            <a:chOff x="2374875" y="1692500"/>
            <a:chExt cx="335750" cy="512650"/>
          </a:xfrm>
        </p:grpSpPr>
        <p:sp>
          <p:nvSpPr>
            <p:cNvPr id="840" name="Google Shape;840;p72"/>
            <p:cNvSpPr/>
            <p:nvPr/>
          </p:nvSpPr>
          <p:spPr>
            <a:xfrm>
              <a:off x="2527200" y="2114950"/>
              <a:ext cx="30075" cy="30050"/>
            </a:xfrm>
            <a:custGeom>
              <a:avLst/>
              <a:gdLst/>
              <a:ahLst/>
              <a:cxnLst/>
              <a:rect l="l" t="t" r="r" b="b"/>
              <a:pathLst>
                <a:path w="1203" h="1202" extrusionOk="0">
                  <a:moveTo>
                    <a:pt x="600" y="0"/>
                  </a:moveTo>
                  <a:cubicBezTo>
                    <a:pt x="270" y="0"/>
                    <a:pt x="1" y="270"/>
                    <a:pt x="1" y="603"/>
                  </a:cubicBezTo>
                  <a:cubicBezTo>
                    <a:pt x="1" y="936"/>
                    <a:pt x="270" y="1202"/>
                    <a:pt x="600" y="1202"/>
                  </a:cubicBezTo>
                  <a:cubicBezTo>
                    <a:pt x="933" y="1202"/>
                    <a:pt x="1202" y="936"/>
                    <a:pt x="1202" y="603"/>
                  </a:cubicBezTo>
                  <a:cubicBezTo>
                    <a:pt x="1202" y="270"/>
                    <a:pt x="933"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2"/>
            <p:cNvSpPr/>
            <p:nvPr/>
          </p:nvSpPr>
          <p:spPr>
            <a:xfrm>
              <a:off x="2374875" y="1984325"/>
              <a:ext cx="335750" cy="220825"/>
            </a:xfrm>
            <a:custGeom>
              <a:avLst/>
              <a:gdLst/>
              <a:ahLst/>
              <a:cxnLst/>
              <a:rect l="l" t="t" r="r" b="b"/>
              <a:pathLst>
                <a:path w="13430" h="8833" extrusionOk="0">
                  <a:moveTo>
                    <a:pt x="6693" y="4027"/>
                  </a:moveTo>
                  <a:cubicBezTo>
                    <a:pt x="7686" y="4027"/>
                    <a:pt x="8496" y="4835"/>
                    <a:pt x="8496" y="5828"/>
                  </a:cubicBezTo>
                  <a:cubicBezTo>
                    <a:pt x="8496" y="6821"/>
                    <a:pt x="7686" y="7631"/>
                    <a:pt x="6693" y="7631"/>
                  </a:cubicBezTo>
                  <a:cubicBezTo>
                    <a:pt x="5700" y="7631"/>
                    <a:pt x="4892" y="6821"/>
                    <a:pt x="4892" y="5828"/>
                  </a:cubicBezTo>
                  <a:cubicBezTo>
                    <a:pt x="4892" y="4835"/>
                    <a:pt x="5700" y="4027"/>
                    <a:pt x="6693" y="4027"/>
                  </a:cubicBezTo>
                  <a:close/>
                  <a:moveTo>
                    <a:pt x="1968" y="0"/>
                  </a:moveTo>
                  <a:cubicBezTo>
                    <a:pt x="1551" y="734"/>
                    <a:pt x="1301" y="1557"/>
                    <a:pt x="1301" y="2432"/>
                  </a:cubicBezTo>
                  <a:lnTo>
                    <a:pt x="1301" y="7631"/>
                  </a:lnTo>
                  <a:lnTo>
                    <a:pt x="699" y="7631"/>
                  </a:lnTo>
                  <a:cubicBezTo>
                    <a:pt x="440" y="7631"/>
                    <a:pt x="202" y="7795"/>
                    <a:pt x="129" y="8041"/>
                  </a:cubicBezTo>
                  <a:cubicBezTo>
                    <a:pt x="1" y="8455"/>
                    <a:pt x="305" y="8833"/>
                    <a:pt x="699" y="8833"/>
                  </a:cubicBezTo>
                  <a:lnTo>
                    <a:pt x="12712" y="8833"/>
                  </a:lnTo>
                  <a:cubicBezTo>
                    <a:pt x="13119" y="8833"/>
                    <a:pt x="13430" y="8429"/>
                    <a:pt x="13273" y="8003"/>
                  </a:cubicBezTo>
                  <a:cubicBezTo>
                    <a:pt x="13186" y="7775"/>
                    <a:pt x="12969" y="7631"/>
                    <a:pt x="12725" y="7631"/>
                  </a:cubicBezTo>
                  <a:lnTo>
                    <a:pt x="12113" y="7631"/>
                  </a:lnTo>
                  <a:lnTo>
                    <a:pt x="12113" y="2432"/>
                  </a:lnTo>
                  <a:cubicBezTo>
                    <a:pt x="12113" y="1557"/>
                    <a:pt x="11863" y="734"/>
                    <a:pt x="11447" y="0"/>
                  </a:cubicBezTo>
                  <a:lnTo>
                    <a:pt x="10774" y="1631"/>
                  </a:lnTo>
                  <a:cubicBezTo>
                    <a:pt x="10495" y="2307"/>
                    <a:pt x="9842" y="2746"/>
                    <a:pt x="9108" y="2746"/>
                  </a:cubicBezTo>
                  <a:lnTo>
                    <a:pt x="4303" y="2746"/>
                  </a:lnTo>
                  <a:cubicBezTo>
                    <a:pt x="3573" y="2746"/>
                    <a:pt x="2916" y="2307"/>
                    <a:pt x="2637" y="1628"/>
                  </a:cubicBezTo>
                  <a:lnTo>
                    <a:pt x="19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2"/>
            <p:cNvSpPr/>
            <p:nvPr/>
          </p:nvSpPr>
          <p:spPr>
            <a:xfrm>
              <a:off x="2377050" y="1692500"/>
              <a:ext cx="330375" cy="240425"/>
            </a:xfrm>
            <a:custGeom>
              <a:avLst/>
              <a:gdLst/>
              <a:ahLst/>
              <a:cxnLst/>
              <a:rect l="l" t="t" r="r" b="b"/>
              <a:pathLst>
                <a:path w="13215" h="9617" extrusionOk="0">
                  <a:moveTo>
                    <a:pt x="7807" y="2409"/>
                  </a:moveTo>
                  <a:cubicBezTo>
                    <a:pt x="8140" y="2409"/>
                    <a:pt x="8409" y="2678"/>
                    <a:pt x="8409" y="3011"/>
                  </a:cubicBezTo>
                  <a:cubicBezTo>
                    <a:pt x="8409" y="3344"/>
                    <a:pt x="8140" y="3610"/>
                    <a:pt x="7807" y="3610"/>
                  </a:cubicBezTo>
                  <a:cubicBezTo>
                    <a:pt x="7477" y="3610"/>
                    <a:pt x="7208" y="3341"/>
                    <a:pt x="7208" y="3011"/>
                  </a:cubicBezTo>
                  <a:cubicBezTo>
                    <a:pt x="7208" y="2678"/>
                    <a:pt x="7477" y="2409"/>
                    <a:pt x="7807" y="2409"/>
                  </a:cubicBezTo>
                  <a:close/>
                  <a:moveTo>
                    <a:pt x="5405" y="3610"/>
                  </a:moveTo>
                  <a:cubicBezTo>
                    <a:pt x="5738" y="3610"/>
                    <a:pt x="6007" y="3879"/>
                    <a:pt x="6007" y="4212"/>
                  </a:cubicBezTo>
                  <a:cubicBezTo>
                    <a:pt x="6007" y="4546"/>
                    <a:pt x="5738" y="4812"/>
                    <a:pt x="5405" y="4812"/>
                  </a:cubicBezTo>
                  <a:cubicBezTo>
                    <a:pt x="5075" y="4812"/>
                    <a:pt x="4805" y="4542"/>
                    <a:pt x="4805" y="4212"/>
                  </a:cubicBezTo>
                  <a:cubicBezTo>
                    <a:pt x="4805" y="3879"/>
                    <a:pt x="5075" y="3610"/>
                    <a:pt x="5405" y="3610"/>
                  </a:cubicBezTo>
                  <a:close/>
                  <a:moveTo>
                    <a:pt x="6606" y="6013"/>
                  </a:moveTo>
                  <a:cubicBezTo>
                    <a:pt x="6939" y="6013"/>
                    <a:pt x="7208" y="6282"/>
                    <a:pt x="7208" y="6615"/>
                  </a:cubicBezTo>
                  <a:cubicBezTo>
                    <a:pt x="7208" y="6948"/>
                    <a:pt x="6939" y="7214"/>
                    <a:pt x="6606" y="7214"/>
                  </a:cubicBezTo>
                  <a:cubicBezTo>
                    <a:pt x="6276" y="7214"/>
                    <a:pt x="6007" y="6945"/>
                    <a:pt x="6007" y="6615"/>
                  </a:cubicBezTo>
                  <a:cubicBezTo>
                    <a:pt x="6007" y="6282"/>
                    <a:pt x="6276" y="6013"/>
                    <a:pt x="6606" y="6013"/>
                  </a:cubicBezTo>
                  <a:close/>
                  <a:moveTo>
                    <a:pt x="5096" y="0"/>
                  </a:moveTo>
                  <a:cubicBezTo>
                    <a:pt x="3223" y="0"/>
                    <a:pt x="1645" y="91"/>
                    <a:pt x="734" y="996"/>
                  </a:cubicBezTo>
                  <a:cubicBezTo>
                    <a:pt x="247" y="1480"/>
                    <a:pt x="0" y="2156"/>
                    <a:pt x="0" y="3008"/>
                  </a:cubicBezTo>
                  <a:cubicBezTo>
                    <a:pt x="0" y="5741"/>
                    <a:pt x="2694" y="9617"/>
                    <a:pt x="6606" y="9617"/>
                  </a:cubicBezTo>
                  <a:cubicBezTo>
                    <a:pt x="10271" y="9617"/>
                    <a:pt x="13215" y="5962"/>
                    <a:pt x="13215" y="3008"/>
                  </a:cubicBezTo>
                  <a:cubicBezTo>
                    <a:pt x="13215" y="2156"/>
                    <a:pt x="12965" y="1480"/>
                    <a:pt x="12478" y="996"/>
                  </a:cubicBezTo>
                  <a:cubicBezTo>
                    <a:pt x="11567" y="91"/>
                    <a:pt x="9988" y="0"/>
                    <a:pt x="8115" y="0"/>
                  </a:cubicBezTo>
                  <a:cubicBezTo>
                    <a:pt x="7880" y="0"/>
                    <a:pt x="7641" y="2"/>
                    <a:pt x="7397" y="3"/>
                  </a:cubicBezTo>
                  <a:lnTo>
                    <a:pt x="5815" y="3"/>
                  </a:lnTo>
                  <a:cubicBezTo>
                    <a:pt x="5571" y="2"/>
                    <a:pt x="5331" y="0"/>
                    <a:pt x="5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2"/>
            <p:cNvSpPr/>
            <p:nvPr/>
          </p:nvSpPr>
          <p:spPr>
            <a:xfrm>
              <a:off x="2431025" y="1923450"/>
              <a:ext cx="222425" cy="99500"/>
            </a:xfrm>
            <a:custGeom>
              <a:avLst/>
              <a:gdLst/>
              <a:ahLst/>
              <a:cxnLst/>
              <a:rect l="l" t="t" r="r" b="b"/>
              <a:pathLst>
                <a:path w="8897" h="3980" extrusionOk="0">
                  <a:moveTo>
                    <a:pt x="8897" y="1"/>
                  </a:moveTo>
                  <a:cubicBezTo>
                    <a:pt x="7666" y="943"/>
                    <a:pt x="6151" y="1577"/>
                    <a:pt x="4447" y="1577"/>
                  </a:cubicBezTo>
                  <a:cubicBezTo>
                    <a:pt x="2743" y="1577"/>
                    <a:pt x="1227" y="943"/>
                    <a:pt x="0" y="4"/>
                  </a:cubicBezTo>
                  <a:lnTo>
                    <a:pt x="0" y="4"/>
                  </a:lnTo>
                  <a:lnTo>
                    <a:pt x="1490" y="3608"/>
                  </a:lnTo>
                  <a:cubicBezTo>
                    <a:pt x="1583" y="3832"/>
                    <a:pt x="1801" y="3980"/>
                    <a:pt x="2044" y="3980"/>
                  </a:cubicBezTo>
                  <a:lnTo>
                    <a:pt x="6850" y="3980"/>
                  </a:lnTo>
                  <a:cubicBezTo>
                    <a:pt x="7093" y="3980"/>
                    <a:pt x="7311" y="3832"/>
                    <a:pt x="7404" y="3608"/>
                  </a:cubicBezTo>
                  <a:lnTo>
                    <a:pt x="8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2"/>
          <p:cNvGrpSpPr/>
          <p:nvPr/>
        </p:nvGrpSpPr>
        <p:grpSpPr>
          <a:xfrm>
            <a:off x="3977898" y="1729124"/>
            <a:ext cx="388222" cy="387428"/>
            <a:chOff x="3063150" y="1692475"/>
            <a:chExt cx="513725" cy="512675"/>
          </a:xfrm>
        </p:grpSpPr>
        <p:sp>
          <p:nvSpPr>
            <p:cNvPr id="845" name="Google Shape;845;p72"/>
            <p:cNvSpPr/>
            <p:nvPr/>
          </p:nvSpPr>
          <p:spPr>
            <a:xfrm>
              <a:off x="3236625" y="2081950"/>
              <a:ext cx="42800" cy="37100"/>
            </a:xfrm>
            <a:custGeom>
              <a:avLst/>
              <a:gdLst/>
              <a:ahLst/>
              <a:cxnLst/>
              <a:rect l="l" t="t" r="r" b="b"/>
              <a:pathLst>
                <a:path w="1712" h="1484" extrusionOk="0">
                  <a:moveTo>
                    <a:pt x="427" y="1"/>
                  </a:moveTo>
                  <a:lnTo>
                    <a:pt x="1" y="741"/>
                  </a:lnTo>
                  <a:lnTo>
                    <a:pt x="427" y="1484"/>
                  </a:lnTo>
                  <a:lnTo>
                    <a:pt x="1282" y="1484"/>
                  </a:lnTo>
                  <a:lnTo>
                    <a:pt x="1712" y="741"/>
                  </a:lnTo>
                  <a:lnTo>
                    <a:pt x="1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2"/>
            <p:cNvSpPr/>
            <p:nvPr/>
          </p:nvSpPr>
          <p:spPr>
            <a:xfrm>
              <a:off x="3063150" y="1994900"/>
              <a:ext cx="390475" cy="210250"/>
            </a:xfrm>
            <a:custGeom>
              <a:avLst/>
              <a:gdLst/>
              <a:ahLst/>
              <a:cxnLst/>
              <a:rect l="l" t="t" r="r" b="b"/>
              <a:pathLst>
                <a:path w="15619" h="8410" extrusionOk="0">
                  <a:moveTo>
                    <a:pt x="8567" y="2281"/>
                  </a:moveTo>
                  <a:cubicBezTo>
                    <a:pt x="8782" y="2281"/>
                    <a:pt x="8984" y="2397"/>
                    <a:pt x="9089" y="2582"/>
                  </a:cubicBezTo>
                  <a:lnTo>
                    <a:pt x="9861" y="3921"/>
                  </a:lnTo>
                  <a:cubicBezTo>
                    <a:pt x="9970" y="4107"/>
                    <a:pt x="9970" y="4338"/>
                    <a:pt x="9861" y="4527"/>
                  </a:cubicBezTo>
                  <a:lnTo>
                    <a:pt x="9089" y="5863"/>
                  </a:lnTo>
                  <a:cubicBezTo>
                    <a:pt x="8984" y="6052"/>
                    <a:pt x="8782" y="6167"/>
                    <a:pt x="8567" y="6167"/>
                  </a:cubicBezTo>
                  <a:lnTo>
                    <a:pt x="7020" y="6167"/>
                  </a:lnTo>
                  <a:cubicBezTo>
                    <a:pt x="6805" y="6167"/>
                    <a:pt x="6607" y="6052"/>
                    <a:pt x="6498" y="5863"/>
                  </a:cubicBezTo>
                  <a:lnTo>
                    <a:pt x="5726" y="4527"/>
                  </a:lnTo>
                  <a:cubicBezTo>
                    <a:pt x="5617" y="4338"/>
                    <a:pt x="5617" y="4110"/>
                    <a:pt x="5726" y="3921"/>
                  </a:cubicBezTo>
                  <a:lnTo>
                    <a:pt x="6498" y="2582"/>
                  </a:lnTo>
                  <a:cubicBezTo>
                    <a:pt x="6607" y="2397"/>
                    <a:pt x="6805" y="2281"/>
                    <a:pt x="7020" y="2281"/>
                  </a:cubicBezTo>
                  <a:close/>
                  <a:moveTo>
                    <a:pt x="600" y="0"/>
                  </a:moveTo>
                  <a:cubicBezTo>
                    <a:pt x="267" y="0"/>
                    <a:pt x="1" y="266"/>
                    <a:pt x="1" y="599"/>
                  </a:cubicBezTo>
                  <a:lnTo>
                    <a:pt x="1" y="5405"/>
                  </a:lnTo>
                  <a:cubicBezTo>
                    <a:pt x="1" y="7061"/>
                    <a:pt x="1346" y="8410"/>
                    <a:pt x="3003" y="8410"/>
                  </a:cubicBezTo>
                  <a:lnTo>
                    <a:pt x="12613" y="8410"/>
                  </a:lnTo>
                  <a:cubicBezTo>
                    <a:pt x="14270" y="8410"/>
                    <a:pt x="15618" y="7061"/>
                    <a:pt x="15618" y="5405"/>
                  </a:cubicBezTo>
                  <a:lnTo>
                    <a:pt x="15618" y="599"/>
                  </a:lnTo>
                  <a:cubicBezTo>
                    <a:pt x="15618" y="266"/>
                    <a:pt x="15349" y="0"/>
                    <a:pt x="15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2"/>
            <p:cNvSpPr/>
            <p:nvPr/>
          </p:nvSpPr>
          <p:spPr>
            <a:xfrm>
              <a:off x="3185225" y="1692575"/>
              <a:ext cx="150175" cy="210075"/>
            </a:xfrm>
            <a:custGeom>
              <a:avLst/>
              <a:gdLst/>
              <a:ahLst/>
              <a:cxnLst/>
              <a:rect l="l" t="t" r="r" b="b"/>
              <a:pathLst>
                <a:path w="6007" h="8403" extrusionOk="0">
                  <a:moveTo>
                    <a:pt x="0" y="0"/>
                  </a:moveTo>
                  <a:lnTo>
                    <a:pt x="0" y="4776"/>
                  </a:lnTo>
                  <a:cubicBezTo>
                    <a:pt x="0" y="5411"/>
                    <a:pt x="481" y="5952"/>
                    <a:pt x="1112" y="6000"/>
                  </a:cubicBezTo>
                  <a:cubicBezTo>
                    <a:pt x="1142" y="6002"/>
                    <a:pt x="1172" y="6004"/>
                    <a:pt x="1202" y="6004"/>
                  </a:cubicBezTo>
                  <a:cubicBezTo>
                    <a:pt x="1866" y="6004"/>
                    <a:pt x="2403" y="5464"/>
                    <a:pt x="2403" y="4802"/>
                  </a:cubicBezTo>
                  <a:lnTo>
                    <a:pt x="2403" y="3024"/>
                  </a:lnTo>
                  <a:cubicBezTo>
                    <a:pt x="2403" y="2717"/>
                    <a:pt x="2630" y="2448"/>
                    <a:pt x="2938" y="2412"/>
                  </a:cubicBezTo>
                  <a:cubicBezTo>
                    <a:pt x="2960" y="2410"/>
                    <a:pt x="2982" y="2409"/>
                    <a:pt x="3004" y="2409"/>
                  </a:cubicBezTo>
                  <a:cubicBezTo>
                    <a:pt x="3336" y="2409"/>
                    <a:pt x="3604" y="2678"/>
                    <a:pt x="3604" y="3011"/>
                  </a:cubicBezTo>
                  <a:lnTo>
                    <a:pt x="3604" y="7179"/>
                  </a:lnTo>
                  <a:cubicBezTo>
                    <a:pt x="3604" y="7813"/>
                    <a:pt x="4085" y="8355"/>
                    <a:pt x="4716" y="8400"/>
                  </a:cubicBezTo>
                  <a:cubicBezTo>
                    <a:pt x="4746" y="8402"/>
                    <a:pt x="4776" y="8403"/>
                    <a:pt x="4806" y="8403"/>
                  </a:cubicBezTo>
                  <a:cubicBezTo>
                    <a:pt x="5470" y="8403"/>
                    <a:pt x="6007" y="7867"/>
                    <a:pt x="6007" y="7205"/>
                  </a:cubicBezTo>
                  <a:lnTo>
                    <a:pt x="6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2"/>
            <p:cNvSpPr/>
            <p:nvPr/>
          </p:nvSpPr>
          <p:spPr>
            <a:xfrm>
              <a:off x="3125225" y="1692800"/>
              <a:ext cx="29975" cy="60025"/>
            </a:xfrm>
            <a:custGeom>
              <a:avLst/>
              <a:gdLst/>
              <a:ahLst/>
              <a:cxnLst/>
              <a:rect l="l" t="t" r="r" b="b"/>
              <a:pathLst>
                <a:path w="1199" h="2401" extrusionOk="0">
                  <a:moveTo>
                    <a:pt x="1199" y="1"/>
                  </a:moveTo>
                  <a:cubicBezTo>
                    <a:pt x="536" y="1"/>
                    <a:pt x="1" y="536"/>
                    <a:pt x="1" y="1199"/>
                  </a:cubicBezTo>
                  <a:cubicBezTo>
                    <a:pt x="1" y="1865"/>
                    <a:pt x="536" y="2400"/>
                    <a:pt x="1199" y="2400"/>
                  </a:cubicBezTo>
                  <a:lnTo>
                    <a:pt x="1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2"/>
            <p:cNvSpPr/>
            <p:nvPr/>
          </p:nvSpPr>
          <p:spPr>
            <a:xfrm>
              <a:off x="3365425" y="1692475"/>
              <a:ext cx="211450" cy="60175"/>
            </a:xfrm>
            <a:custGeom>
              <a:avLst/>
              <a:gdLst/>
              <a:ahLst/>
              <a:cxnLst/>
              <a:rect l="l" t="t" r="r" b="b"/>
              <a:pathLst>
                <a:path w="8458" h="2407" extrusionOk="0">
                  <a:moveTo>
                    <a:pt x="7208" y="1"/>
                  </a:moveTo>
                  <a:lnTo>
                    <a:pt x="7208" y="4"/>
                  </a:lnTo>
                  <a:lnTo>
                    <a:pt x="0" y="4"/>
                  </a:lnTo>
                  <a:lnTo>
                    <a:pt x="0" y="2407"/>
                  </a:lnTo>
                  <a:lnTo>
                    <a:pt x="7186" y="2407"/>
                  </a:lnTo>
                  <a:cubicBezTo>
                    <a:pt x="7820" y="2407"/>
                    <a:pt x="8361" y="1926"/>
                    <a:pt x="8406" y="1295"/>
                  </a:cubicBezTo>
                  <a:cubicBezTo>
                    <a:pt x="8457" y="590"/>
                    <a:pt x="7903" y="1"/>
                    <a:pt x="7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2"/>
            <p:cNvSpPr/>
            <p:nvPr/>
          </p:nvSpPr>
          <p:spPr>
            <a:xfrm>
              <a:off x="3093200" y="1934825"/>
              <a:ext cx="330300" cy="30075"/>
            </a:xfrm>
            <a:custGeom>
              <a:avLst/>
              <a:gdLst/>
              <a:ahLst/>
              <a:cxnLst/>
              <a:rect l="l" t="t" r="r" b="b"/>
              <a:pathLst>
                <a:path w="13212" h="1203" extrusionOk="0">
                  <a:moveTo>
                    <a:pt x="599" y="1"/>
                  </a:moveTo>
                  <a:cubicBezTo>
                    <a:pt x="266" y="1"/>
                    <a:pt x="0" y="267"/>
                    <a:pt x="0" y="600"/>
                  </a:cubicBezTo>
                  <a:lnTo>
                    <a:pt x="0" y="1202"/>
                  </a:lnTo>
                  <a:lnTo>
                    <a:pt x="13212" y="1202"/>
                  </a:lnTo>
                  <a:lnTo>
                    <a:pt x="13212" y="600"/>
                  </a:lnTo>
                  <a:cubicBezTo>
                    <a:pt x="13212" y="267"/>
                    <a:pt x="12946" y="1"/>
                    <a:pt x="12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2"/>
          <p:cNvGrpSpPr/>
          <p:nvPr/>
        </p:nvGrpSpPr>
        <p:grpSpPr>
          <a:xfrm>
            <a:off x="4650642" y="1729151"/>
            <a:ext cx="394022" cy="387372"/>
            <a:chOff x="3912025" y="1722525"/>
            <a:chExt cx="521400" cy="512600"/>
          </a:xfrm>
        </p:grpSpPr>
        <p:sp>
          <p:nvSpPr>
            <p:cNvPr id="852" name="Google Shape;852;p72"/>
            <p:cNvSpPr/>
            <p:nvPr/>
          </p:nvSpPr>
          <p:spPr>
            <a:xfrm>
              <a:off x="3912025" y="2007300"/>
              <a:ext cx="233650" cy="227825"/>
            </a:xfrm>
            <a:custGeom>
              <a:avLst/>
              <a:gdLst/>
              <a:ahLst/>
              <a:cxnLst/>
              <a:rect l="l" t="t" r="r" b="b"/>
              <a:pathLst>
                <a:path w="9346" h="9113" extrusionOk="0">
                  <a:moveTo>
                    <a:pt x="5286" y="1"/>
                  </a:moveTo>
                  <a:cubicBezTo>
                    <a:pt x="5132" y="1"/>
                    <a:pt x="4978" y="59"/>
                    <a:pt x="4860" y="177"/>
                  </a:cubicBezTo>
                  <a:lnTo>
                    <a:pt x="702" y="4335"/>
                  </a:lnTo>
                  <a:cubicBezTo>
                    <a:pt x="0" y="5037"/>
                    <a:pt x="0" y="6177"/>
                    <a:pt x="702" y="6879"/>
                  </a:cubicBezTo>
                  <a:lnTo>
                    <a:pt x="2406" y="8586"/>
                  </a:lnTo>
                  <a:cubicBezTo>
                    <a:pt x="2759" y="8938"/>
                    <a:pt x="3219" y="9113"/>
                    <a:pt x="3678" y="9113"/>
                  </a:cubicBezTo>
                  <a:cubicBezTo>
                    <a:pt x="4140" y="9113"/>
                    <a:pt x="4600" y="8936"/>
                    <a:pt x="4950" y="8586"/>
                  </a:cubicBezTo>
                  <a:lnTo>
                    <a:pt x="9111" y="4428"/>
                  </a:lnTo>
                  <a:cubicBezTo>
                    <a:pt x="9345" y="4191"/>
                    <a:pt x="9345" y="3810"/>
                    <a:pt x="9108" y="3576"/>
                  </a:cubicBezTo>
                  <a:lnTo>
                    <a:pt x="5715" y="180"/>
                  </a:lnTo>
                  <a:cubicBezTo>
                    <a:pt x="5598" y="61"/>
                    <a:pt x="5442" y="1"/>
                    <a:pt x="5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2"/>
            <p:cNvSpPr/>
            <p:nvPr/>
          </p:nvSpPr>
          <p:spPr>
            <a:xfrm>
              <a:off x="4155000" y="1722525"/>
              <a:ext cx="278425" cy="272525"/>
            </a:xfrm>
            <a:custGeom>
              <a:avLst/>
              <a:gdLst/>
              <a:ahLst/>
              <a:cxnLst/>
              <a:rect l="l" t="t" r="r" b="b"/>
              <a:pathLst>
                <a:path w="11137" h="10901" extrusionOk="0">
                  <a:moveTo>
                    <a:pt x="7457" y="2903"/>
                  </a:moveTo>
                  <a:cubicBezTo>
                    <a:pt x="7611" y="2903"/>
                    <a:pt x="7765" y="2962"/>
                    <a:pt x="7882" y="3079"/>
                  </a:cubicBezTo>
                  <a:cubicBezTo>
                    <a:pt x="8115" y="3313"/>
                    <a:pt x="8115" y="3694"/>
                    <a:pt x="7882" y="3928"/>
                  </a:cubicBezTo>
                  <a:cubicBezTo>
                    <a:pt x="7765" y="4045"/>
                    <a:pt x="7611" y="4103"/>
                    <a:pt x="7457" y="4103"/>
                  </a:cubicBezTo>
                  <a:cubicBezTo>
                    <a:pt x="7303" y="4103"/>
                    <a:pt x="7150" y="4045"/>
                    <a:pt x="7033" y="3928"/>
                  </a:cubicBezTo>
                  <a:cubicBezTo>
                    <a:pt x="6799" y="3694"/>
                    <a:pt x="6799" y="3313"/>
                    <a:pt x="7033" y="3079"/>
                  </a:cubicBezTo>
                  <a:cubicBezTo>
                    <a:pt x="7150" y="2962"/>
                    <a:pt x="7303" y="2903"/>
                    <a:pt x="7457" y="2903"/>
                  </a:cubicBezTo>
                  <a:close/>
                  <a:moveTo>
                    <a:pt x="5759" y="4601"/>
                  </a:moveTo>
                  <a:cubicBezTo>
                    <a:pt x="5913" y="4601"/>
                    <a:pt x="6067" y="4660"/>
                    <a:pt x="6184" y="4777"/>
                  </a:cubicBezTo>
                  <a:cubicBezTo>
                    <a:pt x="6418" y="5010"/>
                    <a:pt x="6418" y="5392"/>
                    <a:pt x="6184" y="5626"/>
                  </a:cubicBezTo>
                  <a:cubicBezTo>
                    <a:pt x="6065" y="5744"/>
                    <a:pt x="5911" y="5803"/>
                    <a:pt x="5758" y="5803"/>
                  </a:cubicBezTo>
                  <a:cubicBezTo>
                    <a:pt x="5605" y="5803"/>
                    <a:pt x="5452" y="5744"/>
                    <a:pt x="5335" y="5626"/>
                  </a:cubicBezTo>
                  <a:cubicBezTo>
                    <a:pt x="5098" y="5392"/>
                    <a:pt x="5098" y="5010"/>
                    <a:pt x="5335" y="4777"/>
                  </a:cubicBezTo>
                  <a:cubicBezTo>
                    <a:pt x="5452" y="4660"/>
                    <a:pt x="5605" y="4601"/>
                    <a:pt x="5759" y="4601"/>
                  </a:cubicBezTo>
                  <a:close/>
                  <a:moveTo>
                    <a:pt x="4058" y="6300"/>
                  </a:moveTo>
                  <a:cubicBezTo>
                    <a:pt x="4212" y="6300"/>
                    <a:pt x="4366" y="6359"/>
                    <a:pt x="4483" y="6478"/>
                  </a:cubicBezTo>
                  <a:cubicBezTo>
                    <a:pt x="4720" y="6712"/>
                    <a:pt x="4720" y="7093"/>
                    <a:pt x="4483" y="7327"/>
                  </a:cubicBezTo>
                  <a:cubicBezTo>
                    <a:pt x="4366" y="7444"/>
                    <a:pt x="4212" y="7502"/>
                    <a:pt x="4058" y="7502"/>
                  </a:cubicBezTo>
                  <a:cubicBezTo>
                    <a:pt x="3904" y="7502"/>
                    <a:pt x="3751" y="7444"/>
                    <a:pt x="3634" y="7327"/>
                  </a:cubicBezTo>
                  <a:cubicBezTo>
                    <a:pt x="3400" y="7090"/>
                    <a:pt x="3400" y="6712"/>
                    <a:pt x="3634" y="6478"/>
                  </a:cubicBezTo>
                  <a:cubicBezTo>
                    <a:pt x="3751" y="6359"/>
                    <a:pt x="3904" y="6300"/>
                    <a:pt x="4058" y="6300"/>
                  </a:cubicBezTo>
                  <a:close/>
                  <a:moveTo>
                    <a:pt x="7456" y="1"/>
                  </a:moveTo>
                  <a:cubicBezTo>
                    <a:pt x="6995" y="1"/>
                    <a:pt x="6534" y="177"/>
                    <a:pt x="6184" y="529"/>
                  </a:cubicBezTo>
                  <a:lnTo>
                    <a:pt x="235" y="6474"/>
                  </a:lnTo>
                  <a:cubicBezTo>
                    <a:pt x="1" y="6708"/>
                    <a:pt x="1" y="7090"/>
                    <a:pt x="235" y="7323"/>
                  </a:cubicBezTo>
                  <a:lnTo>
                    <a:pt x="3637" y="10726"/>
                  </a:lnTo>
                  <a:cubicBezTo>
                    <a:pt x="3754" y="10842"/>
                    <a:pt x="3908" y="10901"/>
                    <a:pt x="4061" y="10901"/>
                  </a:cubicBezTo>
                  <a:cubicBezTo>
                    <a:pt x="4215" y="10901"/>
                    <a:pt x="4369" y="10842"/>
                    <a:pt x="4486" y="10726"/>
                  </a:cubicBezTo>
                  <a:lnTo>
                    <a:pt x="10435" y="4777"/>
                  </a:lnTo>
                  <a:cubicBezTo>
                    <a:pt x="11136" y="4075"/>
                    <a:pt x="11136" y="2935"/>
                    <a:pt x="10435" y="2233"/>
                  </a:cubicBezTo>
                  <a:lnTo>
                    <a:pt x="10432" y="2233"/>
                  </a:lnTo>
                  <a:lnTo>
                    <a:pt x="8727" y="526"/>
                  </a:lnTo>
                  <a:cubicBezTo>
                    <a:pt x="8376" y="176"/>
                    <a:pt x="7916" y="1"/>
                    <a:pt x="7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2"/>
            <p:cNvSpPr/>
            <p:nvPr/>
          </p:nvSpPr>
          <p:spPr>
            <a:xfrm>
              <a:off x="4097350" y="1948200"/>
              <a:ext cx="105975" cy="105975"/>
            </a:xfrm>
            <a:custGeom>
              <a:avLst/>
              <a:gdLst/>
              <a:ahLst/>
              <a:cxnLst/>
              <a:rect l="l" t="t" r="r" b="b"/>
              <a:pathLst>
                <a:path w="4239" h="4239" extrusionOk="0">
                  <a:moveTo>
                    <a:pt x="2547" y="1"/>
                  </a:moveTo>
                  <a:lnTo>
                    <a:pt x="0" y="2548"/>
                  </a:lnTo>
                  <a:lnTo>
                    <a:pt x="1695" y="4239"/>
                  </a:lnTo>
                  <a:lnTo>
                    <a:pt x="4239" y="1695"/>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72"/>
          <p:cNvSpPr/>
          <p:nvPr/>
        </p:nvSpPr>
        <p:spPr>
          <a:xfrm>
            <a:off x="5305171" y="1729204"/>
            <a:ext cx="390697" cy="387391"/>
          </a:xfrm>
          <a:custGeom>
            <a:avLst/>
            <a:gdLst/>
            <a:ahLst/>
            <a:cxnLst/>
            <a:rect l="l" t="t" r="r" b="b"/>
            <a:pathLst>
              <a:path w="20680" h="20505" extrusionOk="0">
                <a:moveTo>
                  <a:pt x="11908" y="1204"/>
                </a:moveTo>
                <a:cubicBezTo>
                  <a:pt x="12065" y="1204"/>
                  <a:pt x="12215" y="1265"/>
                  <a:pt x="12331" y="1380"/>
                </a:cubicBezTo>
                <a:lnTo>
                  <a:pt x="12754" y="1803"/>
                </a:lnTo>
                <a:lnTo>
                  <a:pt x="12331" y="2229"/>
                </a:lnTo>
                <a:cubicBezTo>
                  <a:pt x="12148" y="2411"/>
                  <a:pt x="12100" y="2690"/>
                  <a:pt x="12219" y="2921"/>
                </a:cubicBezTo>
                <a:cubicBezTo>
                  <a:pt x="12254" y="2994"/>
                  <a:pt x="13125" y="4721"/>
                  <a:pt x="14455" y="6051"/>
                </a:cubicBezTo>
                <a:cubicBezTo>
                  <a:pt x="15784" y="7377"/>
                  <a:pt x="17511" y="8251"/>
                  <a:pt x="17584" y="8287"/>
                </a:cubicBezTo>
                <a:cubicBezTo>
                  <a:pt x="17669" y="8329"/>
                  <a:pt x="17760" y="8350"/>
                  <a:pt x="17851" y="8350"/>
                </a:cubicBezTo>
                <a:cubicBezTo>
                  <a:pt x="18007" y="8350"/>
                  <a:pt x="18161" y="8290"/>
                  <a:pt x="18276" y="8175"/>
                </a:cubicBezTo>
                <a:lnTo>
                  <a:pt x="18703" y="7748"/>
                </a:lnTo>
                <a:lnTo>
                  <a:pt x="19125" y="8175"/>
                </a:lnTo>
                <a:cubicBezTo>
                  <a:pt x="19241" y="8287"/>
                  <a:pt x="19302" y="8437"/>
                  <a:pt x="19302" y="8597"/>
                </a:cubicBezTo>
                <a:cubicBezTo>
                  <a:pt x="19302" y="8758"/>
                  <a:pt x="19241" y="8908"/>
                  <a:pt x="19125" y="9023"/>
                </a:cubicBezTo>
                <a:cubicBezTo>
                  <a:pt x="19012" y="9137"/>
                  <a:pt x="18860" y="9200"/>
                  <a:pt x="18704" y="9200"/>
                </a:cubicBezTo>
                <a:cubicBezTo>
                  <a:pt x="18675" y="9200"/>
                  <a:pt x="18645" y="9198"/>
                  <a:pt x="18616" y="9193"/>
                </a:cubicBezTo>
                <a:lnTo>
                  <a:pt x="13462" y="8456"/>
                </a:lnTo>
                <a:lnTo>
                  <a:pt x="12046" y="7041"/>
                </a:lnTo>
                <a:lnTo>
                  <a:pt x="11312" y="1889"/>
                </a:lnTo>
                <a:cubicBezTo>
                  <a:pt x="11283" y="1700"/>
                  <a:pt x="11347" y="1514"/>
                  <a:pt x="11482" y="1380"/>
                </a:cubicBezTo>
                <a:cubicBezTo>
                  <a:pt x="11594" y="1265"/>
                  <a:pt x="11744" y="1204"/>
                  <a:pt x="11905" y="1204"/>
                </a:cubicBezTo>
                <a:close/>
                <a:moveTo>
                  <a:pt x="1820" y="13004"/>
                </a:moveTo>
                <a:cubicBezTo>
                  <a:pt x="1832" y="13004"/>
                  <a:pt x="1843" y="13005"/>
                  <a:pt x="1855" y="13005"/>
                </a:cubicBezTo>
                <a:lnTo>
                  <a:pt x="5783" y="13335"/>
                </a:lnTo>
                <a:lnTo>
                  <a:pt x="7170" y="14726"/>
                </a:lnTo>
                <a:lnTo>
                  <a:pt x="7500" y="18653"/>
                </a:lnTo>
                <a:cubicBezTo>
                  <a:pt x="7516" y="18830"/>
                  <a:pt x="7452" y="19002"/>
                  <a:pt x="7327" y="19127"/>
                </a:cubicBezTo>
                <a:cubicBezTo>
                  <a:pt x="7208" y="19244"/>
                  <a:pt x="7054" y="19303"/>
                  <a:pt x="6901" y="19303"/>
                </a:cubicBezTo>
                <a:cubicBezTo>
                  <a:pt x="6747" y="19303"/>
                  <a:pt x="6593" y="19244"/>
                  <a:pt x="6475" y="19127"/>
                </a:cubicBezTo>
                <a:lnTo>
                  <a:pt x="6052" y="18701"/>
                </a:lnTo>
                <a:lnTo>
                  <a:pt x="6475" y="18278"/>
                </a:lnTo>
                <a:cubicBezTo>
                  <a:pt x="6590" y="18166"/>
                  <a:pt x="6651" y="18013"/>
                  <a:pt x="6651" y="17852"/>
                </a:cubicBezTo>
                <a:cubicBezTo>
                  <a:pt x="6651" y="17692"/>
                  <a:pt x="6590" y="17542"/>
                  <a:pt x="6475" y="17426"/>
                </a:cubicBezTo>
                <a:lnTo>
                  <a:pt x="3079" y="14031"/>
                </a:lnTo>
                <a:cubicBezTo>
                  <a:pt x="2965" y="13917"/>
                  <a:pt x="2809" y="13860"/>
                  <a:pt x="2653" y="13860"/>
                </a:cubicBezTo>
                <a:cubicBezTo>
                  <a:pt x="2497" y="13860"/>
                  <a:pt x="2340" y="13917"/>
                  <a:pt x="2227" y="14031"/>
                </a:cubicBezTo>
                <a:lnTo>
                  <a:pt x="1804" y="14453"/>
                </a:lnTo>
                <a:lnTo>
                  <a:pt x="1378" y="14031"/>
                </a:lnTo>
                <a:cubicBezTo>
                  <a:pt x="1266" y="13915"/>
                  <a:pt x="1202" y="13765"/>
                  <a:pt x="1202" y="13605"/>
                </a:cubicBezTo>
                <a:cubicBezTo>
                  <a:pt x="1202" y="13444"/>
                  <a:pt x="1266" y="13294"/>
                  <a:pt x="1378" y="13182"/>
                </a:cubicBezTo>
                <a:cubicBezTo>
                  <a:pt x="1497" y="13063"/>
                  <a:pt x="1665" y="13004"/>
                  <a:pt x="1820" y="13004"/>
                </a:cubicBezTo>
                <a:close/>
                <a:moveTo>
                  <a:pt x="11906" y="1"/>
                </a:moveTo>
                <a:cubicBezTo>
                  <a:pt x="11445" y="1"/>
                  <a:pt x="10984" y="177"/>
                  <a:pt x="10633" y="528"/>
                </a:cubicBezTo>
                <a:cubicBezTo>
                  <a:pt x="10232" y="928"/>
                  <a:pt x="10043" y="1498"/>
                  <a:pt x="10123" y="2059"/>
                </a:cubicBezTo>
                <a:lnTo>
                  <a:pt x="10844" y="7111"/>
                </a:lnTo>
                <a:lnTo>
                  <a:pt x="5824" y="12134"/>
                </a:lnTo>
                <a:lnTo>
                  <a:pt x="1954" y="11811"/>
                </a:lnTo>
                <a:cubicBezTo>
                  <a:pt x="1902" y="11806"/>
                  <a:pt x="1850" y="11803"/>
                  <a:pt x="1798" y="11803"/>
                </a:cubicBezTo>
                <a:cubicBezTo>
                  <a:pt x="1333" y="11803"/>
                  <a:pt x="869" y="11993"/>
                  <a:pt x="529" y="12333"/>
                </a:cubicBezTo>
                <a:cubicBezTo>
                  <a:pt x="189" y="12672"/>
                  <a:pt x="0" y="13124"/>
                  <a:pt x="0" y="13608"/>
                </a:cubicBezTo>
                <a:cubicBezTo>
                  <a:pt x="0" y="14088"/>
                  <a:pt x="189" y="14540"/>
                  <a:pt x="529" y="14880"/>
                </a:cubicBezTo>
                <a:lnTo>
                  <a:pt x="955" y="15306"/>
                </a:lnTo>
                <a:lnTo>
                  <a:pt x="529" y="15732"/>
                </a:lnTo>
                <a:cubicBezTo>
                  <a:pt x="295" y="15966"/>
                  <a:pt x="295" y="16347"/>
                  <a:pt x="529" y="16581"/>
                </a:cubicBezTo>
                <a:lnTo>
                  <a:pt x="3928" y="19976"/>
                </a:lnTo>
                <a:cubicBezTo>
                  <a:pt x="4046" y="20095"/>
                  <a:pt x="4200" y="20153"/>
                  <a:pt x="4354" y="20153"/>
                </a:cubicBezTo>
                <a:cubicBezTo>
                  <a:pt x="4508" y="20153"/>
                  <a:pt x="4661" y="20095"/>
                  <a:pt x="4777" y="19976"/>
                </a:cubicBezTo>
                <a:lnTo>
                  <a:pt x="5203" y="19554"/>
                </a:lnTo>
                <a:lnTo>
                  <a:pt x="5626" y="19976"/>
                </a:lnTo>
                <a:cubicBezTo>
                  <a:pt x="5978" y="20329"/>
                  <a:pt x="6439" y="20505"/>
                  <a:pt x="6901" y="20505"/>
                </a:cubicBezTo>
                <a:cubicBezTo>
                  <a:pt x="7362" y="20505"/>
                  <a:pt x="7823" y="20329"/>
                  <a:pt x="8176" y="19976"/>
                </a:cubicBezTo>
                <a:cubicBezTo>
                  <a:pt x="8550" y="19602"/>
                  <a:pt x="8739" y="19083"/>
                  <a:pt x="8695" y="18551"/>
                </a:cubicBezTo>
                <a:lnTo>
                  <a:pt x="8371" y="14684"/>
                </a:lnTo>
                <a:lnTo>
                  <a:pt x="13391" y="9661"/>
                </a:lnTo>
                <a:lnTo>
                  <a:pt x="18446" y="10382"/>
                </a:lnTo>
                <a:cubicBezTo>
                  <a:pt x="18533" y="10394"/>
                  <a:pt x="18620" y="10400"/>
                  <a:pt x="18706" y="10400"/>
                </a:cubicBezTo>
                <a:cubicBezTo>
                  <a:pt x="19175" y="10400"/>
                  <a:pt x="19628" y="10219"/>
                  <a:pt x="19974" y="9872"/>
                </a:cubicBezTo>
                <a:cubicBezTo>
                  <a:pt x="20679" y="9171"/>
                  <a:pt x="20679" y="8030"/>
                  <a:pt x="19974" y="7322"/>
                </a:cubicBezTo>
                <a:lnTo>
                  <a:pt x="19974" y="7326"/>
                </a:lnTo>
                <a:lnTo>
                  <a:pt x="19551" y="6900"/>
                </a:lnTo>
                <a:lnTo>
                  <a:pt x="19974" y="6477"/>
                </a:lnTo>
                <a:cubicBezTo>
                  <a:pt x="20160" y="6294"/>
                  <a:pt x="20202" y="6012"/>
                  <a:pt x="20090" y="5782"/>
                </a:cubicBezTo>
                <a:cubicBezTo>
                  <a:pt x="20051" y="5711"/>
                  <a:pt x="19180" y="3981"/>
                  <a:pt x="17854" y="2652"/>
                </a:cubicBezTo>
                <a:cubicBezTo>
                  <a:pt x="16524" y="1325"/>
                  <a:pt x="14797" y="454"/>
                  <a:pt x="14724" y="416"/>
                </a:cubicBezTo>
                <a:cubicBezTo>
                  <a:pt x="14639" y="373"/>
                  <a:pt x="14547" y="352"/>
                  <a:pt x="14456" y="352"/>
                </a:cubicBezTo>
                <a:cubicBezTo>
                  <a:pt x="14299" y="352"/>
                  <a:pt x="14144" y="414"/>
                  <a:pt x="14029" y="531"/>
                </a:cubicBezTo>
                <a:lnTo>
                  <a:pt x="13606" y="954"/>
                </a:lnTo>
                <a:lnTo>
                  <a:pt x="13180" y="531"/>
                </a:lnTo>
                <a:cubicBezTo>
                  <a:pt x="12829" y="177"/>
                  <a:pt x="12367" y="1"/>
                  <a:pt x="11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72"/>
          <p:cNvGrpSpPr/>
          <p:nvPr/>
        </p:nvGrpSpPr>
        <p:grpSpPr>
          <a:xfrm>
            <a:off x="5979425" y="1729160"/>
            <a:ext cx="392208" cy="387353"/>
            <a:chOff x="5358825" y="1722600"/>
            <a:chExt cx="519000" cy="512575"/>
          </a:xfrm>
        </p:grpSpPr>
        <p:sp>
          <p:nvSpPr>
            <p:cNvPr id="857" name="Google Shape;857;p72"/>
            <p:cNvSpPr/>
            <p:nvPr/>
          </p:nvSpPr>
          <p:spPr>
            <a:xfrm>
              <a:off x="5463350" y="1722600"/>
              <a:ext cx="185100" cy="92125"/>
            </a:xfrm>
            <a:custGeom>
              <a:avLst/>
              <a:gdLst/>
              <a:ahLst/>
              <a:cxnLst/>
              <a:rect l="l" t="t" r="r" b="b"/>
              <a:pathLst>
                <a:path w="7404" h="3685" extrusionOk="0">
                  <a:moveTo>
                    <a:pt x="1900" y="0"/>
                  </a:moveTo>
                  <a:cubicBezTo>
                    <a:pt x="1567" y="0"/>
                    <a:pt x="1297" y="269"/>
                    <a:pt x="1297" y="599"/>
                  </a:cubicBezTo>
                  <a:lnTo>
                    <a:pt x="1297" y="2483"/>
                  </a:lnTo>
                  <a:lnTo>
                    <a:pt x="695" y="2483"/>
                  </a:lnTo>
                  <a:cubicBezTo>
                    <a:pt x="436" y="2483"/>
                    <a:pt x="202" y="2646"/>
                    <a:pt x="125" y="2893"/>
                  </a:cubicBezTo>
                  <a:cubicBezTo>
                    <a:pt x="0" y="3306"/>
                    <a:pt x="304" y="3684"/>
                    <a:pt x="698" y="3684"/>
                  </a:cubicBezTo>
                  <a:lnTo>
                    <a:pt x="6705" y="3684"/>
                  </a:lnTo>
                  <a:cubicBezTo>
                    <a:pt x="7099" y="3684"/>
                    <a:pt x="7403" y="3306"/>
                    <a:pt x="7275" y="2893"/>
                  </a:cubicBezTo>
                  <a:cubicBezTo>
                    <a:pt x="7202" y="2646"/>
                    <a:pt x="6965" y="2483"/>
                    <a:pt x="6705" y="2483"/>
                  </a:cubicBezTo>
                  <a:lnTo>
                    <a:pt x="6103" y="2483"/>
                  </a:lnTo>
                  <a:lnTo>
                    <a:pt x="6103" y="599"/>
                  </a:lnTo>
                  <a:cubicBezTo>
                    <a:pt x="6103" y="269"/>
                    <a:pt x="5834" y="0"/>
                    <a:pt x="5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2"/>
            <p:cNvSpPr/>
            <p:nvPr/>
          </p:nvSpPr>
          <p:spPr>
            <a:xfrm>
              <a:off x="5358825" y="2024925"/>
              <a:ext cx="395025" cy="210250"/>
            </a:xfrm>
            <a:custGeom>
              <a:avLst/>
              <a:gdLst/>
              <a:ahLst/>
              <a:cxnLst/>
              <a:rect l="l" t="t" r="r" b="b"/>
              <a:pathLst>
                <a:path w="15801" h="8410" extrusionOk="0">
                  <a:moveTo>
                    <a:pt x="865" y="1"/>
                  </a:moveTo>
                  <a:cubicBezTo>
                    <a:pt x="811" y="158"/>
                    <a:pt x="740" y="305"/>
                    <a:pt x="705" y="478"/>
                  </a:cubicBezTo>
                  <a:cubicBezTo>
                    <a:pt x="0" y="3842"/>
                    <a:pt x="4293" y="8061"/>
                    <a:pt x="4479" y="8240"/>
                  </a:cubicBezTo>
                  <a:cubicBezTo>
                    <a:pt x="4591" y="8349"/>
                    <a:pt x="4742" y="8410"/>
                    <a:pt x="4895" y="8410"/>
                  </a:cubicBezTo>
                  <a:lnTo>
                    <a:pt x="10902" y="8410"/>
                  </a:lnTo>
                  <a:cubicBezTo>
                    <a:pt x="11059" y="8410"/>
                    <a:pt x="11210" y="8349"/>
                    <a:pt x="11322" y="8240"/>
                  </a:cubicBezTo>
                  <a:cubicBezTo>
                    <a:pt x="11504" y="8061"/>
                    <a:pt x="15800" y="3842"/>
                    <a:pt x="15096" y="478"/>
                  </a:cubicBezTo>
                  <a:cubicBezTo>
                    <a:pt x="15060" y="305"/>
                    <a:pt x="14990" y="158"/>
                    <a:pt x="14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2"/>
            <p:cNvSpPr/>
            <p:nvPr/>
          </p:nvSpPr>
          <p:spPr>
            <a:xfrm>
              <a:off x="5395275" y="1844725"/>
              <a:ext cx="340800" cy="150200"/>
            </a:xfrm>
            <a:custGeom>
              <a:avLst/>
              <a:gdLst/>
              <a:ahLst/>
              <a:cxnLst/>
              <a:rect l="l" t="t" r="r" b="b"/>
              <a:pathLst>
                <a:path w="13632" h="6008" extrusionOk="0">
                  <a:moveTo>
                    <a:pt x="10027" y="1202"/>
                  </a:moveTo>
                  <a:cubicBezTo>
                    <a:pt x="11353" y="1202"/>
                    <a:pt x="12430" y="2278"/>
                    <a:pt x="12430" y="3605"/>
                  </a:cubicBezTo>
                  <a:cubicBezTo>
                    <a:pt x="12430" y="4146"/>
                    <a:pt x="12247" y="4662"/>
                    <a:pt x="11920" y="5078"/>
                  </a:cubicBezTo>
                  <a:cubicBezTo>
                    <a:pt x="10841" y="4242"/>
                    <a:pt x="9540" y="3858"/>
                    <a:pt x="8826" y="3704"/>
                  </a:cubicBezTo>
                  <a:lnTo>
                    <a:pt x="8826" y="1554"/>
                  </a:lnTo>
                  <a:cubicBezTo>
                    <a:pt x="9194" y="1340"/>
                    <a:pt x="9598" y="1202"/>
                    <a:pt x="10027" y="1202"/>
                  </a:cubicBezTo>
                  <a:close/>
                  <a:moveTo>
                    <a:pt x="4020" y="1"/>
                  </a:moveTo>
                  <a:lnTo>
                    <a:pt x="4020" y="3704"/>
                  </a:lnTo>
                  <a:cubicBezTo>
                    <a:pt x="3082" y="3906"/>
                    <a:pt x="1134" y="4502"/>
                    <a:pt x="0" y="6007"/>
                  </a:cubicBezTo>
                  <a:lnTo>
                    <a:pt x="12849" y="6007"/>
                  </a:lnTo>
                  <a:cubicBezTo>
                    <a:pt x="12824" y="5975"/>
                    <a:pt x="12795" y="5950"/>
                    <a:pt x="12773" y="5918"/>
                  </a:cubicBezTo>
                  <a:cubicBezTo>
                    <a:pt x="13317" y="5274"/>
                    <a:pt x="13631" y="4463"/>
                    <a:pt x="13631" y="3605"/>
                  </a:cubicBezTo>
                  <a:cubicBezTo>
                    <a:pt x="13631" y="1615"/>
                    <a:pt x="12017" y="1"/>
                    <a:pt x="10027" y="1"/>
                  </a:cubicBezTo>
                  <a:cubicBezTo>
                    <a:pt x="9614" y="1"/>
                    <a:pt x="9210" y="74"/>
                    <a:pt x="8826" y="209"/>
                  </a:cubicBezTo>
                  <a:lnTo>
                    <a:pt x="8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a:off x="5736525" y="2010175"/>
              <a:ext cx="141300" cy="224925"/>
            </a:xfrm>
            <a:custGeom>
              <a:avLst/>
              <a:gdLst/>
              <a:ahLst/>
              <a:cxnLst/>
              <a:rect l="l" t="t" r="r" b="b"/>
              <a:pathLst>
                <a:path w="5652" h="8997" extrusionOk="0">
                  <a:moveTo>
                    <a:pt x="5133" y="0"/>
                  </a:moveTo>
                  <a:cubicBezTo>
                    <a:pt x="5125" y="0"/>
                    <a:pt x="5118" y="1"/>
                    <a:pt x="5110" y="1"/>
                  </a:cubicBezTo>
                  <a:cubicBezTo>
                    <a:pt x="4322" y="81"/>
                    <a:pt x="3595" y="459"/>
                    <a:pt x="3079" y="1068"/>
                  </a:cubicBezTo>
                  <a:cubicBezTo>
                    <a:pt x="2653" y="1571"/>
                    <a:pt x="2390" y="2196"/>
                    <a:pt x="2358" y="2900"/>
                  </a:cubicBezTo>
                  <a:cubicBezTo>
                    <a:pt x="2358" y="2932"/>
                    <a:pt x="2374" y="2961"/>
                    <a:pt x="2377" y="2993"/>
                  </a:cubicBezTo>
                  <a:cubicBezTo>
                    <a:pt x="1064" y="3013"/>
                    <a:pt x="0" y="4352"/>
                    <a:pt x="0" y="5995"/>
                  </a:cubicBezTo>
                  <a:cubicBezTo>
                    <a:pt x="0" y="7638"/>
                    <a:pt x="1080" y="8997"/>
                    <a:pt x="2403" y="8997"/>
                  </a:cubicBezTo>
                  <a:cubicBezTo>
                    <a:pt x="3729" y="8997"/>
                    <a:pt x="4806" y="7651"/>
                    <a:pt x="4806" y="5995"/>
                  </a:cubicBezTo>
                  <a:cubicBezTo>
                    <a:pt x="4806" y="4855"/>
                    <a:pt x="4290" y="3874"/>
                    <a:pt x="3540" y="3365"/>
                  </a:cubicBezTo>
                  <a:cubicBezTo>
                    <a:pt x="5651" y="2497"/>
                    <a:pt x="5373" y="392"/>
                    <a:pt x="5408" y="274"/>
                  </a:cubicBezTo>
                  <a:cubicBezTo>
                    <a:pt x="5408" y="197"/>
                    <a:pt x="5373" y="123"/>
                    <a:pt x="5318" y="72"/>
                  </a:cubicBezTo>
                  <a:cubicBezTo>
                    <a:pt x="5266" y="26"/>
                    <a:pt x="5202" y="0"/>
                    <a:pt x="5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72"/>
          <p:cNvGrpSpPr/>
          <p:nvPr/>
        </p:nvGrpSpPr>
        <p:grpSpPr>
          <a:xfrm>
            <a:off x="6657287" y="1729397"/>
            <a:ext cx="387353" cy="386881"/>
            <a:chOff x="6085475" y="1722200"/>
            <a:chExt cx="512575" cy="511950"/>
          </a:xfrm>
        </p:grpSpPr>
        <p:sp>
          <p:nvSpPr>
            <p:cNvPr id="862" name="Google Shape;862;p72"/>
            <p:cNvSpPr/>
            <p:nvPr/>
          </p:nvSpPr>
          <p:spPr>
            <a:xfrm>
              <a:off x="6267100" y="2067450"/>
              <a:ext cx="149950" cy="60025"/>
            </a:xfrm>
            <a:custGeom>
              <a:avLst/>
              <a:gdLst/>
              <a:ahLst/>
              <a:cxnLst/>
              <a:rect l="l" t="t" r="r" b="b"/>
              <a:pathLst>
                <a:path w="5998" h="2401" extrusionOk="0">
                  <a:moveTo>
                    <a:pt x="2999" y="1"/>
                  </a:moveTo>
                  <a:cubicBezTo>
                    <a:pt x="1343" y="1"/>
                    <a:pt x="1" y="539"/>
                    <a:pt x="1" y="1202"/>
                  </a:cubicBezTo>
                  <a:cubicBezTo>
                    <a:pt x="1" y="1862"/>
                    <a:pt x="1343" y="2400"/>
                    <a:pt x="2999" y="2400"/>
                  </a:cubicBezTo>
                  <a:cubicBezTo>
                    <a:pt x="4656" y="2400"/>
                    <a:pt x="5998" y="1862"/>
                    <a:pt x="5998" y="1202"/>
                  </a:cubicBezTo>
                  <a:cubicBezTo>
                    <a:pt x="5998" y="539"/>
                    <a:pt x="4656" y="1"/>
                    <a:pt x="2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a:off x="6085475" y="1991850"/>
              <a:ext cx="512575" cy="242300"/>
            </a:xfrm>
            <a:custGeom>
              <a:avLst/>
              <a:gdLst/>
              <a:ahLst/>
              <a:cxnLst/>
              <a:rect l="l" t="t" r="r" b="b"/>
              <a:pathLst>
                <a:path w="20503" h="9692" extrusionOk="0">
                  <a:moveTo>
                    <a:pt x="10264" y="1823"/>
                  </a:moveTo>
                  <a:cubicBezTo>
                    <a:pt x="12657" y="1823"/>
                    <a:pt x="14464" y="2855"/>
                    <a:pt x="14464" y="4226"/>
                  </a:cubicBezTo>
                  <a:cubicBezTo>
                    <a:pt x="14464" y="5594"/>
                    <a:pt x="12657" y="6626"/>
                    <a:pt x="10264" y="6626"/>
                  </a:cubicBezTo>
                  <a:cubicBezTo>
                    <a:pt x="7871" y="6626"/>
                    <a:pt x="6065" y="5594"/>
                    <a:pt x="6065" y="4226"/>
                  </a:cubicBezTo>
                  <a:cubicBezTo>
                    <a:pt x="6065" y="2855"/>
                    <a:pt x="7871" y="1823"/>
                    <a:pt x="10264" y="1823"/>
                  </a:cubicBezTo>
                  <a:close/>
                  <a:moveTo>
                    <a:pt x="3015" y="1"/>
                  </a:moveTo>
                  <a:cubicBezTo>
                    <a:pt x="1349" y="1"/>
                    <a:pt x="0" y="1349"/>
                    <a:pt x="0" y="3015"/>
                  </a:cubicBezTo>
                  <a:lnTo>
                    <a:pt x="0" y="9076"/>
                  </a:lnTo>
                  <a:cubicBezTo>
                    <a:pt x="0" y="9416"/>
                    <a:pt x="276" y="9691"/>
                    <a:pt x="615" y="9691"/>
                  </a:cubicBezTo>
                  <a:lnTo>
                    <a:pt x="19888" y="9691"/>
                  </a:lnTo>
                  <a:cubicBezTo>
                    <a:pt x="20227" y="9691"/>
                    <a:pt x="20503" y="9416"/>
                    <a:pt x="20503" y="9076"/>
                  </a:cubicBezTo>
                  <a:lnTo>
                    <a:pt x="20503" y="3006"/>
                  </a:lnTo>
                  <a:cubicBezTo>
                    <a:pt x="20503" y="1349"/>
                    <a:pt x="19154" y="1"/>
                    <a:pt x="17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a:off x="6175250" y="1722200"/>
              <a:ext cx="332700" cy="120475"/>
            </a:xfrm>
            <a:custGeom>
              <a:avLst/>
              <a:gdLst/>
              <a:ahLst/>
              <a:cxnLst/>
              <a:rect l="l" t="t" r="r" b="b"/>
              <a:pathLst>
                <a:path w="13308" h="4819" extrusionOk="0">
                  <a:moveTo>
                    <a:pt x="9082" y="0"/>
                  </a:moveTo>
                  <a:cubicBezTo>
                    <a:pt x="8749" y="0"/>
                    <a:pt x="8474" y="269"/>
                    <a:pt x="8474" y="599"/>
                  </a:cubicBezTo>
                  <a:cubicBezTo>
                    <a:pt x="8477" y="1602"/>
                    <a:pt x="7663" y="2416"/>
                    <a:pt x="6661" y="2416"/>
                  </a:cubicBezTo>
                  <a:lnTo>
                    <a:pt x="2957" y="2416"/>
                  </a:lnTo>
                  <a:cubicBezTo>
                    <a:pt x="1503" y="2416"/>
                    <a:pt x="285" y="3451"/>
                    <a:pt x="0" y="4818"/>
                  </a:cubicBezTo>
                  <a:lnTo>
                    <a:pt x="13308" y="4818"/>
                  </a:lnTo>
                  <a:lnTo>
                    <a:pt x="13308" y="4229"/>
                  </a:lnTo>
                  <a:cubicBezTo>
                    <a:pt x="13308" y="1900"/>
                    <a:pt x="11411" y="4"/>
                    <a:pt x="9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a:off x="6113650" y="1901750"/>
              <a:ext cx="32875" cy="31100"/>
            </a:xfrm>
            <a:custGeom>
              <a:avLst/>
              <a:gdLst/>
              <a:ahLst/>
              <a:cxnLst/>
              <a:rect l="l" t="t" r="r" b="b"/>
              <a:pathLst>
                <a:path w="1315" h="1244" extrusionOk="0">
                  <a:moveTo>
                    <a:pt x="715" y="1"/>
                  </a:moveTo>
                  <a:cubicBezTo>
                    <a:pt x="433" y="1"/>
                    <a:pt x="180" y="186"/>
                    <a:pt x="107" y="456"/>
                  </a:cubicBezTo>
                  <a:cubicBezTo>
                    <a:pt x="1" y="866"/>
                    <a:pt x="312" y="1244"/>
                    <a:pt x="706" y="1244"/>
                  </a:cubicBezTo>
                  <a:lnTo>
                    <a:pt x="1314" y="1244"/>
                  </a:ln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6537975" y="1901750"/>
              <a:ext cx="32925" cy="31100"/>
            </a:xfrm>
            <a:custGeom>
              <a:avLst/>
              <a:gdLst/>
              <a:ahLst/>
              <a:cxnLst/>
              <a:rect l="l" t="t" r="r" b="b"/>
              <a:pathLst>
                <a:path w="1317" h="1244" extrusionOk="0">
                  <a:moveTo>
                    <a:pt x="0" y="1"/>
                  </a:moveTo>
                  <a:lnTo>
                    <a:pt x="0" y="1244"/>
                  </a:lnTo>
                  <a:lnTo>
                    <a:pt x="602" y="1244"/>
                  </a:lnTo>
                  <a:cubicBezTo>
                    <a:pt x="881" y="1244"/>
                    <a:pt x="1137" y="1058"/>
                    <a:pt x="1208" y="786"/>
                  </a:cubicBezTo>
                  <a:cubicBezTo>
                    <a:pt x="1317" y="375"/>
                    <a:pt x="100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p:nvPr/>
          </p:nvSpPr>
          <p:spPr>
            <a:xfrm>
              <a:off x="6146500" y="1932825"/>
              <a:ext cx="391500" cy="30050"/>
            </a:xfrm>
            <a:custGeom>
              <a:avLst/>
              <a:gdLst/>
              <a:ahLst/>
              <a:cxnLst/>
              <a:rect l="l" t="t" r="r" b="b"/>
              <a:pathLst>
                <a:path w="15660" h="1202" extrusionOk="0">
                  <a:moveTo>
                    <a:pt x="0" y="1"/>
                  </a:moveTo>
                  <a:lnTo>
                    <a:pt x="0" y="1202"/>
                  </a:lnTo>
                  <a:lnTo>
                    <a:pt x="15659" y="1202"/>
                  </a:lnTo>
                  <a:lnTo>
                    <a:pt x="15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p:nvPr/>
          </p:nvSpPr>
          <p:spPr>
            <a:xfrm>
              <a:off x="6146500" y="1872750"/>
              <a:ext cx="391500" cy="30075"/>
            </a:xfrm>
            <a:custGeom>
              <a:avLst/>
              <a:gdLst/>
              <a:ahLst/>
              <a:cxnLst/>
              <a:rect l="l" t="t" r="r" b="b"/>
              <a:pathLst>
                <a:path w="15660" h="1203" extrusionOk="0">
                  <a:moveTo>
                    <a:pt x="0" y="1"/>
                  </a:moveTo>
                  <a:lnTo>
                    <a:pt x="0" y="1202"/>
                  </a:lnTo>
                  <a:lnTo>
                    <a:pt x="15659" y="1202"/>
                  </a:lnTo>
                  <a:lnTo>
                    <a:pt x="15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72"/>
          <p:cNvGrpSpPr/>
          <p:nvPr/>
        </p:nvGrpSpPr>
        <p:grpSpPr>
          <a:xfrm>
            <a:off x="7336805" y="1729124"/>
            <a:ext cx="363397" cy="387428"/>
            <a:chOff x="6898375" y="1692475"/>
            <a:chExt cx="480875" cy="512675"/>
          </a:xfrm>
        </p:grpSpPr>
        <p:sp>
          <p:nvSpPr>
            <p:cNvPr id="870" name="Google Shape;870;p72"/>
            <p:cNvSpPr/>
            <p:nvPr/>
          </p:nvSpPr>
          <p:spPr>
            <a:xfrm>
              <a:off x="7199025" y="2025525"/>
              <a:ext cx="90125" cy="119800"/>
            </a:xfrm>
            <a:custGeom>
              <a:avLst/>
              <a:gdLst/>
              <a:ahLst/>
              <a:cxnLst/>
              <a:rect l="l" t="t" r="r" b="b"/>
              <a:pathLst>
                <a:path w="3605" h="4792" extrusionOk="0">
                  <a:moveTo>
                    <a:pt x="1801" y="1"/>
                  </a:moveTo>
                  <a:cubicBezTo>
                    <a:pt x="1609" y="1"/>
                    <a:pt x="1418" y="82"/>
                    <a:pt x="1307" y="246"/>
                  </a:cubicBezTo>
                  <a:cubicBezTo>
                    <a:pt x="913" y="813"/>
                    <a:pt x="0" y="2219"/>
                    <a:pt x="0" y="2988"/>
                  </a:cubicBezTo>
                  <a:cubicBezTo>
                    <a:pt x="0" y="3981"/>
                    <a:pt x="808" y="4792"/>
                    <a:pt x="1801" y="4792"/>
                  </a:cubicBezTo>
                  <a:cubicBezTo>
                    <a:pt x="2794" y="4792"/>
                    <a:pt x="3604" y="3981"/>
                    <a:pt x="3604" y="2988"/>
                  </a:cubicBezTo>
                  <a:cubicBezTo>
                    <a:pt x="3604" y="2219"/>
                    <a:pt x="2688" y="813"/>
                    <a:pt x="2294" y="246"/>
                  </a:cubicBezTo>
                  <a:cubicBezTo>
                    <a:pt x="2184" y="82"/>
                    <a:pt x="1992" y="1"/>
                    <a:pt x="1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7259075" y="1875225"/>
              <a:ext cx="120175" cy="149975"/>
            </a:xfrm>
            <a:custGeom>
              <a:avLst/>
              <a:gdLst/>
              <a:ahLst/>
              <a:cxnLst/>
              <a:rect l="l" t="t" r="r" b="b"/>
              <a:pathLst>
                <a:path w="4807" h="5999" extrusionOk="0">
                  <a:moveTo>
                    <a:pt x="2402" y="0"/>
                  </a:moveTo>
                  <a:cubicBezTo>
                    <a:pt x="2235" y="0"/>
                    <a:pt x="2069" y="64"/>
                    <a:pt x="1955" y="190"/>
                  </a:cubicBezTo>
                  <a:cubicBezTo>
                    <a:pt x="1628" y="552"/>
                    <a:pt x="1" y="2430"/>
                    <a:pt x="1" y="3596"/>
                  </a:cubicBezTo>
                  <a:cubicBezTo>
                    <a:pt x="1" y="4919"/>
                    <a:pt x="1077" y="5998"/>
                    <a:pt x="2404" y="5998"/>
                  </a:cubicBezTo>
                  <a:cubicBezTo>
                    <a:pt x="3727" y="5998"/>
                    <a:pt x="4806" y="4919"/>
                    <a:pt x="4806" y="3596"/>
                  </a:cubicBezTo>
                  <a:cubicBezTo>
                    <a:pt x="4806" y="2430"/>
                    <a:pt x="3176" y="552"/>
                    <a:pt x="2849" y="190"/>
                  </a:cubicBezTo>
                  <a:cubicBezTo>
                    <a:pt x="2735" y="64"/>
                    <a:pt x="2569" y="0"/>
                    <a:pt x="2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7018500" y="1904800"/>
              <a:ext cx="30050" cy="60100"/>
            </a:xfrm>
            <a:custGeom>
              <a:avLst/>
              <a:gdLst/>
              <a:ahLst/>
              <a:cxnLst/>
              <a:rect l="l" t="t" r="r" b="b"/>
              <a:pathLst>
                <a:path w="1202" h="2404" extrusionOk="0">
                  <a:moveTo>
                    <a:pt x="1" y="0"/>
                  </a:moveTo>
                  <a:lnTo>
                    <a:pt x="1" y="2403"/>
                  </a:lnTo>
                  <a:lnTo>
                    <a:pt x="1202" y="2403"/>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7018500" y="1994900"/>
              <a:ext cx="30050" cy="111675"/>
            </a:xfrm>
            <a:custGeom>
              <a:avLst/>
              <a:gdLst/>
              <a:ahLst/>
              <a:cxnLst/>
              <a:rect l="l" t="t" r="r" b="b"/>
              <a:pathLst>
                <a:path w="1202" h="4467" extrusionOk="0">
                  <a:moveTo>
                    <a:pt x="1" y="0"/>
                  </a:moveTo>
                  <a:lnTo>
                    <a:pt x="1" y="2506"/>
                  </a:lnTo>
                  <a:cubicBezTo>
                    <a:pt x="1" y="3217"/>
                    <a:pt x="209" y="3893"/>
                    <a:pt x="600" y="4466"/>
                  </a:cubicBezTo>
                  <a:cubicBezTo>
                    <a:pt x="990" y="3893"/>
                    <a:pt x="1202" y="3217"/>
                    <a:pt x="1202" y="2506"/>
                  </a:cubicBez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6899100" y="1904800"/>
              <a:ext cx="89400" cy="60100"/>
            </a:xfrm>
            <a:custGeom>
              <a:avLst/>
              <a:gdLst/>
              <a:ahLst/>
              <a:cxnLst/>
              <a:rect l="l" t="t" r="r" b="b"/>
              <a:pathLst>
                <a:path w="3576" h="2404" extrusionOk="0">
                  <a:moveTo>
                    <a:pt x="1073" y="0"/>
                  </a:moveTo>
                  <a:cubicBezTo>
                    <a:pt x="471" y="657"/>
                    <a:pt x="90" y="1493"/>
                    <a:pt x="0" y="2403"/>
                  </a:cubicBezTo>
                  <a:lnTo>
                    <a:pt x="3575" y="2403"/>
                  </a:lnTo>
                  <a:lnTo>
                    <a:pt x="3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a:off x="6898375" y="1994900"/>
              <a:ext cx="270325" cy="210250"/>
            </a:xfrm>
            <a:custGeom>
              <a:avLst/>
              <a:gdLst/>
              <a:ahLst/>
              <a:cxnLst/>
              <a:rect l="l" t="t" r="r" b="b"/>
              <a:pathLst>
                <a:path w="10813" h="8410" extrusionOk="0">
                  <a:moveTo>
                    <a:pt x="0" y="0"/>
                  </a:moveTo>
                  <a:lnTo>
                    <a:pt x="0" y="7807"/>
                  </a:lnTo>
                  <a:cubicBezTo>
                    <a:pt x="0" y="8141"/>
                    <a:pt x="269" y="8410"/>
                    <a:pt x="599" y="8410"/>
                  </a:cubicBezTo>
                  <a:lnTo>
                    <a:pt x="10210" y="8410"/>
                  </a:lnTo>
                  <a:cubicBezTo>
                    <a:pt x="10543" y="8410"/>
                    <a:pt x="10812" y="8141"/>
                    <a:pt x="10812" y="7807"/>
                  </a:cubicBezTo>
                  <a:lnTo>
                    <a:pt x="10812" y="0"/>
                  </a:lnTo>
                  <a:lnTo>
                    <a:pt x="7208" y="0"/>
                  </a:lnTo>
                  <a:lnTo>
                    <a:pt x="7208" y="2506"/>
                  </a:lnTo>
                  <a:cubicBezTo>
                    <a:pt x="7208" y="3761"/>
                    <a:pt x="6718" y="4943"/>
                    <a:pt x="5831" y="5831"/>
                  </a:cubicBezTo>
                  <a:cubicBezTo>
                    <a:pt x="5712" y="5946"/>
                    <a:pt x="5558" y="6007"/>
                    <a:pt x="5405" y="6007"/>
                  </a:cubicBezTo>
                  <a:cubicBezTo>
                    <a:pt x="5254" y="6007"/>
                    <a:pt x="5097" y="5946"/>
                    <a:pt x="4982" y="5831"/>
                  </a:cubicBezTo>
                  <a:cubicBezTo>
                    <a:pt x="4094" y="4943"/>
                    <a:pt x="3604" y="3761"/>
                    <a:pt x="3604" y="2506"/>
                  </a:cubicBezTo>
                  <a:lnTo>
                    <a:pt x="3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a:off x="7078575" y="1904800"/>
              <a:ext cx="89400" cy="60100"/>
            </a:xfrm>
            <a:custGeom>
              <a:avLst/>
              <a:gdLst/>
              <a:ahLst/>
              <a:cxnLst/>
              <a:rect l="l" t="t" r="r" b="b"/>
              <a:pathLst>
                <a:path w="3576" h="2404" extrusionOk="0">
                  <a:moveTo>
                    <a:pt x="0" y="0"/>
                  </a:moveTo>
                  <a:lnTo>
                    <a:pt x="0" y="2403"/>
                  </a:lnTo>
                  <a:lnTo>
                    <a:pt x="3575" y="2403"/>
                  </a:lnTo>
                  <a:cubicBezTo>
                    <a:pt x="3486" y="1493"/>
                    <a:pt x="3104" y="657"/>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a:off x="6958425" y="1784675"/>
              <a:ext cx="150200" cy="90125"/>
            </a:xfrm>
            <a:custGeom>
              <a:avLst/>
              <a:gdLst/>
              <a:ahLst/>
              <a:cxnLst/>
              <a:rect l="l" t="t" r="r" b="b"/>
              <a:pathLst>
                <a:path w="6008" h="3605" extrusionOk="0">
                  <a:moveTo>
                    <a:pt x="600" y="0"/>
                  </a:moveTo>
                  <a:cubicBezTo>
                    <a:pt x="270" y="0"/>
                    <a:pt x="1" y="269"/>
                    <a:pt x="1" y="599"/>
                  </a:cubicBezTo>
                  <a:lnTo>
                    <a:pt x="1" y="3604"/>
                  </a:lnTo>
                  <a:lnTo>
                    <a:pt x="6008" y="3604"/>
                  </a:lnTo>
                  <a:lnTo>
                    <a:pt x="6008" y="599"/>
                  </a:lnTo>
                  <a:cubicBezTo>
                    <a:pt x="6008" y="269"/>
                    <a:pt x="5738" y="0"/>
                    <a:pt x="5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7003450" y="1692475"/>
              <a:ext cx="60075" cy="62175"/>
            </a:xfrm>
            <a:custGeom>
              <a:avLst/>
              <a:gdLst/>
              <a:ahLst/>
              <a:cxnLst/>
              <a:rect l="l" t="t" r="r" b="b"/>
              <a:pathLst>
                <a:path w="2403" h="2487" extrusionOk="0">
                  <a:moveTo>
                    <a:pt x="1202" y="1"/>
                  </a:moveTo>
                  <a:cubicBezTo>
                    <a:pt x="542" y="1"/>
                    <a:pt x="0" y="542"/>
                    <a:pt x="0" y="1205"/>
                  </a:cubicBezTo>
                  <a:lnTo>
                    <a:pt x="0" y="2487"/>
                  </a:lnTo>
                  <a:lnTo>
                    <a:pt x="2403" y="2487"/>
                  </a:lnTo>
                  <a:lnTo>
                    <a:pt x="2403" y="1205"/>
                  </a:lnTo>
                  <a:cubicBezTo>
                    <a:pt x="2403" y="542"/>
                    <a:pt x="1865"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72"/>
          <p:cNvGrpSpPr/>
          <p:nvPr/>
        </p:nvGrpSpPr>
        <p:grpSpPr>
          <a:xfrm>
            <a:off x="1430461" y="2764986"/>
            <a:ext cx="394801" cy="295723"/>
            <a:chOff x="236675" y="2523475"/>
            <a:chExt cx="523400" cy="392050"/>
          </a:xfrm>
        </p:grpSpPr>
        <p:sp>
          <p:nvSpPr>
            <p:cNvPr id="880" name="Google Shape;880;p72"/>
            <p:cNvSpPr/>
            <p:nvPr/>
          </p:nvSpPr>
          <p:spPr>
            <a:xfrm>
              <a:off x="236675" y="2659500"/>
              <a:ext cx="523400" cy="256025"/>
            </a:xfrm>
            <a:custGeom>
              <a:avLst/>
              <a:gdLst/>
              <a:ahLst/>
              <a:cxnLst/>
              <a:rect l="l" t="t" r="r" b="b"/>
              <a:pathLst>
                <a:path w="20936" h="10241" extrusionOk="0">
                  <a:moveTo>
                    <a:pt x="19115" y="0"/>
                  </a:moveTo>
                  <a:cubicBezTo>
                    <a:pt x="18663" y="0"/>
                    <a:pt x="18173" y="163"/>
                    <a:pt x="17751" y="586"/>
                  </a:cubicBezTo>
                  <a:lnTo>
                    <a:pt x="15044" y="3289"/>
                  </a:lnTo>
                  <a:cubicBezTo>
                    <a:pt x="14484" y="3853"/>
                    <a:pt x="13718" y="4170"/>
                    <a:pt x="12923" y="4170"/>
                  </a:cubicBezTo>
                  <a:lnTo>
                    <a:pt x="7945" y="4170"/>
                  </a:lnTo>
                  <a:cubicBezTo>
                    <a:pt x="7638" y="4170"/>
                    <a:pt x="7368" y="3943"/>
                    <a:pt x="7333" y="3635"/>
                  </a:cubicBezTo>
                  <a:cubicBezTo>
                    <a:pt x="7295" y="3273"/>
                    <a:pt x="7577" y="2969"/>
                    <a:pt x="7932" y="2969"/>
                  </a:cubicBezTo>
                  <a:lnTo>
                    <a:pt x="13337" y="2969"/>
                  </a:lnTo>
                  <a:cubicBezTo>
                    <a:pt x="14000" y="2969"/>
                    <a:pt x="14538" y="2431"/>
                    <a:pt x="14538" y="1768"/>
                  </a:cubicBezTo>
                  <a:cubicBezTo>
                    <a:pt x="14538" y="1101"/>
                    <a:pt x="14000" y="566"/>
                    <a:pt x="13337" y="566"/>
                  </a:cubicBezTo>
                  <a:lnTo>
                    <a:pt x="6526" y="566"/>
                  </a:lnTo>
                  <a:cubicBezTo>
                    <a:pt x="5728" y="566"/>
                    <a:pt x="4963" y="880"/>
                    <a:pt x="4399" y="1447"/>
                  </a:cubicBezTo>
                  <a:lnTo>
                    <a:pt x="234" y="5612"/>
                  </a:lnTo>
                  <a:cubicBezTo>
                    <a:pt x="0" y="5846"/>
                    <a:pt x="0" y="6224"/>
                    <a:pt x="234" y="6461"/>
                  </a:cubicBezTo>
                  <a:lnTo>
                    <a:pt x="3838" y="10065"/>
                  </a:lnTo>
                  <a:cubicBezTo>
                    <a:pt x="3955" y="10182"/>
                    <a:pt x="4109" y="10240"/>
                    <a:pt x="4263" y="10240"/>
                  </a:cubicBezTo>
                  <a:cubicBezTo>
                    <a:pt x="4416" y="10240"/>
                    <a:pt x="4570" y="10182"/>
                    <a:pt x="4687" y="10065"/>
                  </a:cubicBezTo>
                  <a:lnTo>
                    <a:pt x="8179" y="6573"/>
                  </a:lnTo>
                  <a:lnTo>
                    <a:pt x="12927" y="6573"/>
                  </a:lnTo>
                  <a:cubicBezTo>
                    <a:pt x="14368" y="6573"/>
                    <a:pt x="15723" y="6009"/>
                    <a:pt x="16739" y="4994"/>
                  </a:cubicBezTo>
                  <a:cubicBezTo>
                    <a:pt x="17892" y="3853"/>
                    <a:pt x="19292" y="2450"/>
                    <a:pt x="20381" y="1361"/>
                  </a:cubicBezTo>
                  <a:cubicBezTo>
                    <a:pt x="20936" y="806"/>
                    <a:pt x="20120" y="0"/>
                    <a:pt x="19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2"/>
            <p:cNvSpPr/>
            <p:nvPr/>
          </p:nvSpPr>
          <p:spPr>
            <a:xfrm>
              <a:off x="391650" y="2523475"/>
              <a:ext cx="328950" cy="161475"/>
            </a:xfrm>
            <a:custGeom>
              <a:avLst/>
              <a:gdLst/>
              <a:ahLst/>
              <a:cxnLst/>
              <a:rect l="l" t="t" r="r" b="b"/>
              <a:pathLst>
                <a:path w="13158" h="6459" extrusionOk="0">
                  <a:moveTo>
                    <a:pt x="8952" y="1"/>
                  </a:moveTo>
                  <a:cubicBezTo>
                    <a:pt x="8624" y="1"/>
                    <a:pt x="8352" y="272"/>
                    <a:pt x="8352" y="600"/>
                  </a:cubicBezTo>
                  <a:cubicBezTo>
                    <a:pt x="8352" y="1593"/>
                    <a:pt x="7541" y="2403"/>
                    <a:pt x="6548" y="2403"/>
                  </a:cubicBezTo>
                  <a:lnTo>
                    <a:pt x="2944" y="2403"/>
                  </a:lnTo>
                  <a:cubicBezTo>
                    <a:pt x="1483" y="2403"/>
                    <a:pt x="266" y="3454"/>
                    <a:pt x="0" y="4838"/>
                  </a:cubicBezTo>
                  <a:cubicBezTo>
                    <a:pt x="112" y="4828"/>
                    <a:pt x="221" y="4806"/>
                    <a:pt x="337" y="4806"/>
                  </a:cubicBezTo>
                  <a:lnTo>
                    <a:pt x="7151" y="4806"/>
                  </a:lnTo>
                  <a:cubicBezTo>
                    <a:pt x="8211" y="4806"/>
                    <a:pt x="9117" y="5498"/>
                    <a:pt x="9431" y="6459"/>
                  </a:cubicBezTo>
                  <a:lnTo>
                    <a:pt x="10713" y="5174"/>
                  </a:lnTo>
                  <a:cubicBezTo>
                    <a:pt x="11276" y="4615"/>
                    <a:pt x="12047" y="4257"/>
                    <a:pt x="12937" y="4257"/>
                  </a:cubicBezTo>
                  <a:cubicBezTo>
                    <a:pt x="13010" y="4257"/>
                    <a:pt x="13083" y="4260"/>
                    <a:pt x="13157" y="4265"/>
                  </a:cubicBezTo>
                  <a:lnTo>
                    <a:pt x="13157" y="4204"/>
                  </a:lnTo>
                  <a:cubicBezTo>
                    <a:pt x="13157" y="1888"/>
                    <a:pt x="11273" y="4"/>
                    <a:pt x="8957" y="1"/>
                  </a:cubicBezTo>
                  <a:cubicBezTo>
                    <a:pt x="8955" y="1"/>
                    <a:pt x="8953" y="1"/>
                    <a:pt x="8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72"/>
          <p:cNvGrpSpPr/>
          <p:nvPr/>
        </p:nvGrpSpPr>
        <p:grpSpPr>
          <a:xfrm>
            <a:off x="2111813" y="2719520"/>
            <a:ext cx="386824" cy="386654"/>
            <a:chOff x="1119900" y="2523475"/>
            <a:chExt cx="512825" cy="512600"/>
          </a:xfrm>
        </p:grpSpPr>
        <p:sp>
          <p:nvSpPr>
            <p:cNvPr id="883" name="Google Shape;883;p72"/>
            <p:cNvSpPr/>
            <p:nvPr/>
          </p:nvSpPr>
          <p:spPr>
            <a:xfrm>
              <a:off x="1392425" y="2855775"/>
              <a:ext cx="240300" cy="180300"/>
            </a:xfrm>
            <a:custGeom>
              <a:avLst/>
              <a:gdLst/>
              <a:ahLst/>
              <a:cxnLst/>
              <a:rect l="l" t="t" r="r" b="b"/>
              <a:pathLst>
                <a:path w="9612" h="7212" extrusionOk="0">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2"/>
            <p:cNvSpPr/>
            <p:nvPr/>
          </p:nvSpPr>
          <p:spPr>
            <a:xfrm>
              <a:off x="1180025" y="2973900"/>
              <a:ext cx="150200" cy="62175"/>
            </a:xfrm>
            <a:custGeom>
              <a:avLst/>
              <a:gdLst/>
              <a:ahLst/>
              <a:cxnLst/>
              <a:rect l="l" t="t" r="r" b="b"/>
              <a:pathLst>
                <a:path w="6008" h="2487" extrusionOk="0">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2"/>
            <p:cNvSpPr/>
            <p:nvPr/>
          </p:nvSpPr>
          <p:spPr>
            <a:xfrm>
              <a:off x="1119900" y="2523475"/>
              <a:ext cx="270875" cy="60100"/>
            </a:xfrm>
            <a:custGeom>
              <a:avLst/>
              <a:gdLst/>
              <a:ahLst/>
              <a:cxnLst/>
              <a:rect l="l" t="t" r="r" b="b"/>
              <a:pathLst>
                <a:path w="10835" h="2404" extrusionOk="0">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2"/>
            <p:cNvSpPr/>
            <p:nvPr/>
          </p:nvSpPr>
          <p:spPr>
            <a:xfrm>
              <a:off x="1240250" y="2746525"/>
              <a:ext cx="30075" cy="47275"/>
            </a:xfrm>
            <a:custGeom>
              <a:avLst/>
              <a:gdLst/>
              <a:ahLst/>
              <a:cxnLst/>
              <a:rect l="l" t="t" r="r" b="b"/>
              <a:pathLst>
                <a:path w="1203" h="1891" extrusionOk="0">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2"/>
            <p:cNvSpPr/>
            <p:nvPr/>
          </p:nvSpPr>
          <p:spPr>
            <a:xfrm>
              <a:off x="1125900" y="2613500"/>
              <a:ext cx="258875" cy="330400"/>
            </a:xfrm>
            <a:custGeom>
              <a:avLst/>
              <a:gdLst/>
              <a:ahLst/>
              <a:cxnLst/>
              <a:rect l="l" t="t" r="r" b="b"/>
              <a:pathLst>
                <a:path w="10355" h="13216" extrusionOk="0">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2"/>
            <p:cNvSpPr/>
            <p:nvPr/>
          </p:nvSpPr>
          <p:spPr>
            <a:xfrm>
              <a:off x="1452500" y="26755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2"/>
            <p:cNvSpPr/>
            <p:nvPr/>
          </p:nvSpPr>
          <p:spPr>
            <a:xfrm>
              <a:off x="1542600" y="27656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72"/>
          <p:cNvGrpSpPr/>
          <p:nvPr/>
        </p:nvGrpSpPr>
        <p:grpSpPr>
          <a:xfrm>
            <a:off x="2755243" y="2742545"/>
            <a:ext cx="387804" cy="340604"/>
            <a:chOff x="1728075" y="2523400"/>
            <a:chExt cx="514125" cy="451550"/>
          </a:xfrm>
        </p:grpSpPr>
        <p:sp>
          <p:nvSpPr>
            <p:cNvPr id="891" name="Google Shape;891;p72"/>
            <p:cNvSpPr/>
            <p:nvPr/>
          </p:nvSpPr>
          <p:spPr>
            <a:xfrm>
              <a:off x="2031050" y="2823725"/>
              <a:ext cx="211150" cy="150200"/>
            </a:xfrm>
            <a:custGeom>
              <a:avLst/>
              <a:gdLst/>
              <a:ahLst/>
              <a:cxnLst/>
              <a:rect l="l" t="t" r="r" b="b"/>
              <a:pathLst>
                <a:path w="8446" h="6008" extrusionOk="0">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2"/>
            <p:cNvSpPr/>
            <p:nvPr/>
          </p:nvSpPr>
          <p:spPr>
            <a:xfrm>
              <a:off x="1729600" y="2643525"/>
              <a:ext cx="120150" cy="144025"/>
            </a:xfrm>
            <a:custGeom>
              <a:avLst/>
              <a:gdLst/>
              <a:ahLst/>
              <a:cxnLst/>
              <a:rect l="l" t="t" r="r" b="b"/>
              <a:pathLst>
                <a:path w="4806" h="5761" extrusionOk="0">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2"/>
            <p:cNvSpPr/>
            <p:nvPr/>
          </p:nvSpPr>
          <p:spPr>
            <a:xfrm>
              <a:off x="1728075" y="2523400"/>
              <a:ext cx="287800" cy="90125"/>
            </a:xfrm>
            <a:custGeom>
              <a:avLst/>
              <a:gdLst/>
              <a:ahLst/>
              <a:cxnLst/>
              <a:rect l="l" t="t" r="r" b="b"/>
              <a:pathLst>
                <a:path w="11512" h="3605" extrusionOk="0">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2"/>
            <p:cNvSpPr/>
            <p:nvPr/>
          </p:nvSpPr>
          <p:spPr>
            <a:xfrm>
              <a:off x="1875200" y="2643600"/>
              <a:ext cx="122250" cy="136175"/>
            </a:xfrm>
            <a:custGeom>
              <a:avLst/>
              <a:gdLst/>
              <a:ahLst/>
              <a:cxnLst/>
              <a:rect l="l" t="t" r="r" b="b"/>
              <a:pathLst>
                <a:path w="4890" h="5447" extrusionOk="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2"/>
            <p:cNvSpPr/>
            <p:nvPr/>
          </p:nvSpPr>
          <p:spPr>
            <a:xfrm>
              <a:off x="1729600" y="2768550"/>
              <a:ext cx="270325" cy="206400"/>
            </a:xfrm>
            <a:custGeom>
              <a:avLst/>
              <a:gdLst/>
              <a:ahLst/>
              <a:cxnLst/>
              <a:rect l="l" t="t" r="r" b="b"/>
              <a:pathLst>
                <a:path w="10813" h="8256" extrusionOk="0">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2"/>
          <p:cNvGrpSpPr/>
          <p:nvPr/>
        </p:nvGrpSpPr>
        <p:grpSpPr>
          <a:xfrm>
            <a:off x="3441206" y="2719492"/>
            <a:ext cx="249221" cy="386711"/>
            <a:chOff x="2377350" y="2523400"/>
            <a:chExt cx="330400" cy="512675"/>
          </a:xfrm>
        </p:grpSpPr>
        <p:sp>
          <p:nvSpPr>
            <p:cNvPr id="897" name="Google Shape;897;p72"/>
            <p:cNvSpPr/>
            <p:nvPr/>
          </p:nvSpPr>
          <p:spPr>
            <a:xfrm>
              <a:off x="2447750" y="2598375"/>
              <a:ext cx="189600" cy="437700"/>
            </a:xfrm>
            <a:custGeom>
              <a:avLst/>
              <a:gdLst/>
              <a:ahLst/>
              <a:cxnLst/>
              <a:rect l="l" t="t" r="r" b="b"/>
              <a:pathLst>
                <a:path w="7584" h="17508" extrusionOk="0">
                  <a:moveTo>
                    <a:pt x="5592" y="1"/>
                  </a:moveTo>
                  <a:cubicBezTo>
                    <a:pt x="5130" y="1"/>
                    <a:pt x="4668" y="177"/>
                    <a:pt x="4313" y="532"/>
                  </a:cubicBezTo>
                  <a:lnTo>
                    <a:pt x="3791" y="1060"/>
                  </a:lnTo>
                  <a:lnTo>
                    <a:pt x="3268" y="532"/>
                  </a:lnTo>
                  <a:cubicBezTo>
                    <a:pt x="2919" y="182"/>
                    <a:pt x="2455" y="7"/>
                    <a:pt x="1990" y="7"/>
                  </a:cubicBezTo>
                  <a:cubicBezTo>
                    <a:pt x="1526" y="7"/>
                    <a:pt x="1062" y="181"/>
                    <a:pt x="712" y="532"/>
                  </a:cubicBezTo>
                  <a:cubicBezTo>
                    <a:pt x="14" y="1230"/>
                    <a:pt x="1" y="2371"/>
                    <a:pt x="712" y="3088"/>
                  </a:cubicBezTo>
                  <a:lnTo>
                    <a:pt x="2003" y="4366"/>
                  </a:lnTo>
                  <a:cubicBezTo>
                    <a:pt x="1638" y="6481"/>
                    <a:pt x="1388" y="9325"/>
                    <a:pt x="1388" y="11417"/>
                  </a:cubicBezTo>
                  <a:cubicBezTo>
                    <a:pt x="1388" y="15236"/>
                    <a:pt x="2263" y="17507"/>
                    <a:pt x="3791" y="17507"/>
                  </a:cubicBezTo>
                  <a:cubicBezTo>
                    <a:pt x="5319" y="17507"/>
                    <a:pt x="6193" y="15236"/>
                    <a:pt x="6193" y="11421"/>
                  </a:cubicBezTo>
                  <a:cubicBezTo>
                    <a:pt x="6193" y="9325"/>
                    <a:pt x="5943" y="6481"/>
                    <a:pt x="5578" y="4366"/>
                  </a:cubicBezTo>
                  <a:lnTo>
                    <a:pt x="6872" y="3085"/>
                  </a:lnTo>
                  <a:cubicBezTo>
                    <a:pt x="7558" y="2403"/>
                    <a:pt x="7584" y="1243"/>
                    <a:pt x="6872" y="532"/>
                  </a:cubicBezTo>
                  <a:cubicBezTo>
                    <a:pt x="6519" y="179"/>
                    <a:pt x="6056" y="1"/>
                    <a:pt x="5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2"/>
            <p:cNvSpPr/>
            <p:nvPr/>
          </p:nvSpPr>
          <p:spPr>
            <a:xfrm>
              <a:off x="2562275" y="2523475"/>
              <a:ext cx="145475" cy="145475"/>
            </a:xfrm>
            <a:custGeom>
              <a:avLst/>
              <a:gdLst/>
              <a:ahLst/>
              <a:cxnLst/>
              <a:rect l="l" t="t" r="r" b="b"/>
              <a:pathLst>
                <a:path w="5819" h="5819" extrusionOk="0">
                  <a:moveTo>
                    <a:pt x="2814" y="1"/>
                  </a:moveTo>
                  <a:cubicBezTo>
                    <a:pt x="1516" y="1"/>
                    <a:pt x="421" y="830"/>
                    <a:pt x="1" y="1987"/>
                  </a:cubicBezTo>
                  <a:cubicBezTo>
                    <a:pt x="273" y="1875"/>
                    <a:pt x="632" y="1795"/>
                    <a:pt x="1010" y="1795"/>
                  </a:cubicBezTo>
                  <a:cubicBezTo>
                    <a:pt x="1801" y="1795"/>
                    <a:pt x="2580" y="2118"/>
                    <a:pt x="3140" y="2679"/>
                  </a:cubicBezTo>
                  <a:cubicBezTo>
                    <a:pt x="3961" y="3499"/>
                    <a:pt x="4220" y="4735"/>
                    <a:pt x="3829" y="5818"/>
                  </a:cubicBezTo>
                  <a:cubicBezTo>
                    <a:pt x="4986" y="5399"/>
                    <a:pt x="5819" y="4300"/>
                    <a:pt x="5819" y="3002"/>
                  </a:cubicBezTo>
                  <a:cubicBezTo>
                    <a:pt x="5819" y="1346"/>
                    <a:pt x="4470" y="1"/>
                    <a:pt x="2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2"/>
            <p:cNvSpPr/>
            <p:nvPr/>
          </p:nvSpPr>
          <p:spPr>
            <a:xfrm>
              <a:off x="2377350" y="2523400"/>
              <a:ext cx="145550" cy="145550"/>
            </a:xfrm>
            <a:custGeom>
              <a:avLst/>
              <a:gdLst/>
              <a:ahLst/>
              <a:cxnLst/>
              <a:rect l="l" t="t" r="r" b="b"/>
              <a:pathLst>
                <a:path w="5822" h="5822" extrusionOk="0">
                  <a:moveTo>
                    <a:pt x="3006" y="0"/>
                  </a:moveTo>
                  <a:cubicBezTo>
                    <a:pt x="1346" y="0"/>
                    <a:pt x="1" y="1349"/>
                    <a:pt x="1" y="3005"/>
                  </a:cubicBezTo>
                  <a:cubicBezTo>
                    <a:pt x="1" y="4306"/>
                    <a:pt x="837" y="5405"/>
                    <a:pt x="1994" y="5821"/>
                  </a:cubicBezTo>
                  <a:cubicBezTo>
                    <a:pt x="1577" y="4815"/>
                    <a:pt x="1824" y="3534"/>
                    <a:pt x="2679" y="2679"/>
                  </a:cubicBezTo>
                  <a:cubicBezTo>
                    <a:pt x="3237" y="2124"/>
                    <a:pt x="4009" y="1804"/>
                    <a:pt x="4803" y="1804"/>
                  </a:cubicBezTo>
                  <a:cubicBezTo>
                    <a:pt x="5155" y="1804"/>
                    <a:pt x="5495" y="1881"/>
                    <a:pt x="5822" y="1999"/>
                  </a:cubicBezTo>
                  <a:cubicBezTo>
                    <a:pt x="5405" y="840"/>
                    <a:pt x="4307"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72"/>
          <p:cNvSpPr/>
          <p:nvPr/>
        </p:nvSpPr>
        <p:spPr>
          <a:xfrm>
            <a:off x="4068727" y="2719536"/>
            <a:ext cx="206565" cy="386635"/>
          </a:xfrm>
          <a:custGeom>
            <a:avLst/>
            <a:gdLst/>
            <a:ahLst/>
            <a:cxnLst/>
            <a:rect l="l" t="t" r="r" b="b"/>
            <a:pathLst>
              <a:path w="10954" h="20503" extrusionOk="0">
                <a:moveTo>
                  <a:pt x="3076" y="0"/>
                </a:moveTo>
                <a:cubicBezTo>
                  <a:pt x="2038" y="0"/>
                  <a:pt x="1272" y="808"/>
                  <a:pt x="1272" y="1804"/>
                </a:cubicBezTo>
                <a:cubicBezTo>
                  <a:pt x="1272" y="1964"/>
                  <a:pt x="1301" y="2121"/>
                  <a:pt x="1342" y="2268"/>
                </a:cubicBezTo>
                <a:cubicBezTo>
                  <a:pt x="452" y="3245"/>
                  <a:pt x="0" y="4335"/>
                  <a:pt x="71" y="5443"/>
                </a:cubicBezTo>
                <a:cubicBezTo>
                  <a:pt x="141" y="6561"/>
                  <a:pt x="727" y="7746"/>
                  <a:pt x="1765" y="8861"/>
                </a:cubicBezTo>
                <a:cubicBezTo>
                  <a:pt x="2464" y="9627"/>
                  <a:pt x="2999" y="10572"/>
                  <a:pt x="3316" y="11597"/>
                </a:cubicBezTo>
                <a:lnTo>
                  <a:pt x="3316" y="11600"/>
                </a:lnTo>
                <a:cubicBezTo>
                  <a:pt x="3553" y="12382"/>
                  <a:pt x="3675" y="13189"/>
                  <a:pt x="3675" y="13997"/>
                </a:cubicBezTo>
                <a:lnTo>
                  <a:pt x="3675" y="18671"/>
                </a:lnTo>
                <a:cubicBezTo>
                  <a:pt x="3675" y="19609"/>
                  <a:pt x="4440" y="20448"/>
                  <a:pt x="5376" y="20500"/>
                </a:cubicBezTo>
                <a:cubicBezTo>
                  <a:pt x="5410" y="20502"/>
                  <a:pt x="5444" y="20503"/>
                  <a:pt x="5478" y="20503"/>
                </a:cubicBezTo>
                <a:cubicBezTo>
                  <a:pt x="6473" y="20503"/>
                  <a:pt x="7279" y="19694"/>
                  <a:pt x="7279" y="18699"/>
                </a:cubicBezTo>
                <a:lnTo>
                  <a:pt x="7279" y="13997"/>
                </a:lnTo>
                <a:cubicBezTo>
                  <a:pt x="7279" y="13189"/>
                  <a:pt x="7400" y="12382"/>
                  <a:pt x="7637" y="11600"/>
                </a:cubicBezTo>
                <a:lnTo>
                  <a:pt x="7637" y="11597"/>
                </a:lnTo>
                <a:cubicBezTo>
                  <a:pt x="7955" y="10572"/>
                  <a:pt x="8490" y="9627"/>
                  <a:pt x="9185" y="8868"/>
                </a:cubicBezTo>
                <a:cubicBezTo>
                  <a:pt x="10226" y="7743"/>
                  <a:pt x="10812" y="6561"/>
                  <a:pt x="10883" y="5446"/>
                </a:cubicBezTo>
                <a:cubicBezTo>
                  <a:pt x="10953" y="4335"/>
                  <a:pt x="10501" y="3249"/>
                  <a:pt x="9611" y="2268"/>
                </a:cubicBezTo>
                <a:cubicBezTo>
                  <a:pt x="9652" y="2121"/>
                  <a:pt x="9681" y="1964"/>
                  <a:pt x="9681" y="1804"/>
                </a:cubicBezTo>
                <a:cubicBezTo>
                  <a:pt x="9681" y="809"/>
                  <a:pt x="8874" y="1"/>
                  <a:pt x="7880" y="1"/>
                </a:cubicBezTo>
                <a:cubicBezTo>
                  <a:pt x="7834" y="1"/>
                  <a:pt x="7787" y="3"/>
                  <a:pt x="7740" y="7"/>
                </a:cubicBezTo>
                <a:cubicBezTo>
                  <a:pt x="6859" y="71"/>
                  <a:pt x="6148" y="782"/>
                  <a:pt x="6084" y="1666"/>
                </a:cubicBezTo>
                <a:cubicBezTo>
                  <a:pt x="6004" y="2720"/>
                  <a:pt x="6840" y="3604"/>
                  <a:pt x="7878" y="3604"/>
                </a:cubicBezTo>
                <a:cubicBezTo>
                  <a:pt x="8262" y="3604"/>
                  <a:pt x="8618" y="3483"/>
                  <a:pt x="8909" y="3278"/>
                </a:cubicBezTo>
                <a:cubicBezTo>
                  <a:pt x="9460" y="3953"/>
                  <a:pt x="9729" y="4652"/>
                  <a:pt x="9681" y="5369"/>
                </a:cubicBezTo>
                <a:cubicBezTo>
                  <a:pt x="9617" y="6430"/>
                  <a:pt x="8896" y="7410"/>
                  <a:pt x="8300" y="8054"/>
                </a:cubicBezTo>
                <a:cubicBezTo>
                  <a:pt x="7484" y="8948"/>
                  <a:pt x="6859" y="10050"/>
                  <a:pt x="6490" y="11245"/>
                </a:cubicBezTo>
                <a:cubicBezTo>
                  <a:pt x="6490" y="11245"/>
                  <a:pt x="6487" y="11248"/>
                  <a:pt x="6487" y="11248"/>
                </a:cubicBezTo>
                <a:cubicBezTo>
                  <a:pt x="6350" y="11706"/>
                  <a:pt x="5943" y="12014"/>
                  <a:pt x="5475" y="12014"/>
                </a:cubicBezTo>
                <a:cubicBezTo>
                  <a:pt x="5010" y="12014"/>
                  <a:pt x="4604" y="11706"/>
                  <a:pt x="4466" y="11248"/>
                </a:cubicBezTo>
                <a:cubicBezTo>
                  <a:pt x="4466" y="11248"/>
                  <a:pt x="4463" y="11245"/>
                  <a:pt x="4463" y="11245"/>
                </a:cubicBezTo>
                <a:cubicBezTo>
                  <a:pt x="4094" y="10050"/>
                  <a:pt x="3470" y="8945"/>
                  <a:pt x="2649" y="8051"/>
                </a:cubicBezTo>
                <a:cubicBezTo>
                  <a:pt x="2057" y="7410"/>
                  <a:pt x="1336" y="6427"/>
                  <a:pt x="1272" y="5366"/>
                </a:cubicBezTo>
                <a:cubicBezTo>
                  <a:pt x="1224" y="4652"/>
                  <a:pt x="1493" y="3950"/>
                  <a:pt x="2044" y="3278"/>
                </a:cubicBezTo>
                <a:cubicBezTo>
                  <a:pt x="2335" y="3484"/>
                  <a:pt x="2690" y="3605"/>
                  <a:pt x="3074" y="3605"/>
                </a:cubicBezTo>
                <a:cubicBezTo>
                  <a:pt x="3138" y="3605"/>
                  <a:pt x="3203" y="3602"/>
                  <a:pt x="3268" y="3595"/>
                </a:cubicBezTo>
                <a:cubicBezTo>
                  <a:pt x="4129" y="3502"/>
                  <a:pt x="4809" y="2797"/>
                  <a:pt x="4873" y="1932"/>
                </a:cubicBezTo>
                <a:cubicBezTo>
                  <a:pt x="4946" y="881"/>
                  <a:pt x="4110" y="0"/>
                  <a:pt x="3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72"/>
          <p:cNvGrpSpPr/>
          <p:nvPr/>
        </p:nvGrpSpPr>
        <p:grpSpPr>
          <a:xfrm>
            <a:off x="4654297" y="2719530"/>
            <a:ext cx="386711" cy="386635"/>
            <a:chOff x="3575650" y="2474550"/>
            <a:chExt cx="512675" cy="512575"/>
          </a:xfrm>
        </p:grpSpPr>
        <p:sp>
          <p:nvSpPr>
            <p:cNvPr id="902" name="Google Shape;902;p72"/>
            <p:cNvSpPr/>
            <p:nvPr/>
          </p:nvSpPr>
          <p:spPr>
            <a:xfrm>
              <a:off x="3666800" y="2566975"/>
              <a:ext cx="330375" cy="420150"/>
            </a:xfrm>
            <a:custGeom>
              <a:avLst/>
              <a:gdLst/>
              <a:ahLst/>
              <a:cxnLst/>
              <a:rect l="l" t="t" r="r" b="b"/>
              <a:pathLst>
                <a:path w="13215" h="16806" extrusionOk="0">
                  <a:moveTo>
                    <a:pt x="5404" y="4713"/>
                  </a:moveTo>
                  <a:cubicBezTo>
                    <a:pt x="5738" y="4713"/>
                    <a:pt x="6007" y="4982"/>
                    <a:pt x="6007" y="5315"/>
                  </a:cubicBezTo>
                  <a:cubicBezTo>
                    <a:pt x="6007" y="5645"/>
                    <a:pt x="5738" y="5914"/>
                    <a:pt x="5404" y="5914"/>
                  </a:cubicBezTo>
                  <a:cubicBezTo>
                    <a:pt x="5074" y="5914"/>
                    <a:pt x="4805" y="5645"/>
                    <a:pt x="4805" y="5315"/>
                  </a:cubicBezTo>
                  <a:cubicBezTo>
                    <a:pt x="4805" y="4982"/>
                    <a:pt x="5074" y="4713"/>
                    <a:pt x="5404" y="4713"/>
                  </a:cubicBezTo>
                  <a:close/>
                  <a:moveTo>
                    <a:pt x="7807" y="4713"/>
                  </a:moveTo>
                  <a:cubicBezTo>
                    <a:pt x="8140" y="4713"/>
                    <a:pt x="8409" y="4982"/>
                    <a:pt x="8409" y="5315"/>
                  </a:cubicBezTo>
                  <a:cubicBezTo>
                    <a:pt x="8409" y="5645"/>
                    <a:pt x="8140" y="5914"/>
                    <a:pt x="7807" y="5914"/>
                  </a:cubicBezTo>
                  <a:cubicBezTo>
                    <a:pt x="7477" y="5914"/>
                    <a:pt x="7208" y="5645"/>
                    <a:pt x="7208" y="5315"/>
                  </a:cubicBezTo>
                  <a:cubicBezTo>
                    <a:pt x="7208" y="4982"/>
                    <a:pt x="7477" y="4713"/>
                    <a:pt x="7807" y="4713"/>
                  </a:cubicBezTo>
                  <a:close/>
                  <a:moveTo>
                    <a:pt x="10219" y="7109"/>
                  </a:moveTo>
                  <a:cubicBezTo>
                    <a:pt x="10549" y="7109"/>
                    <a:pt x="10818" y="7378"/>
                    <a:pt x="10818" y="7711"/>
                  </a:cubicBezTo>
                  <a:cubicBezTo>
                    <a:pt x="10815" y="8704"/>
                    <a:pt x="10008" y="9511"/>
                    <a:pt x="9015" y="9511"/>
                  </a:cubicBezTo>
                  <a:cubicBezTo>
                    <a:pt x="8012" y="9511"/>
                    <a:pt x="7211" y="8698"/>
                    <a:pt x="7214" y="7708"/>
                  </a:cubicBezTo>
                  <a:cubicBezTo>
                    <a:pt x="7214" y="7378"/>
                    <a:pt x="7484" y="7109"/>
                    <a:pt x="7814" y="7109"/>
                  </a:cubicBezTo>
                  <a:lnTo>
                    <a:pt x="7817" y="7109"/>
                  </a:lnTo>
                  <a:cubicBezTo>
                    <a:pt x="8147" y="7109"/>
                    <a:pt x="8416" y="7378"/>
                    <a:pt x="8416" y="7711"/>
                  </a:cubicBezTo>
                  <a:cubicBezTo>
                    <a:pt x="8416" y="8044"/>
                    <a:pt x="8688" y="8310"/>
                    <a:pt x="9015" y="8310"/>
                  </a:cubicBezTo>
                  <a:cubicBezTo>
                    <a:pt x="9348" y="8310"/>
                    <a:pt x="9617" y="8041"/>
                    <a:pt x="9617" y="7708"/>
                  </a:cubicBezTo>
                  <a:cubicBezTo>
                    <a:pt x="9617" y="7378"/>
                    <a:pt x="9886" y="7109"/>
                    <a:pt x="10216" y="7109"/>
                  </a:cubicBezTo>
                  <a:close/>
                  <a:moveTo>
                    <a:pt x="5414" y="7109"/>
                  </a:moveTo>
                  <a:cubicBezTo>
                    <a:pt x="5414" y="7109"/>
                    <a:pt x="6013" y="7388"/>
                    <a:pt x="6013" y="7721"/>
                  </a:cubicBezTo>
                  <a:cubicBezTo>
                    <a:pt x="6010" y="8714"/>
                    <a:pt x="5203" y="9521"/>
                    <a:pt x="4210" y="9521"/>
                  </a:cubicBezTo>
                  <a:cubicBezTo>
                    <a:pt x="3207" y="9518"/>
                    <a:pt x="2406" y="8704"/>
                    <a:pt x="2409" y="7714"/>
                  </a:cubicBezTo>
                  <a:cubicBezTo>
                    <a:pt x="2409" y="7384"/>
                    <a:pt x="3008" y="7150"/>
                    <a:pt x="3008" y="7150"/>
                  </a:cubicBezTo>
                  <a:lnTo>
                    <a:pt x="3031" y="7150"/>
                  </a:lnTo>
                  <a:cubicBezTo>
                    <a:pt x="3351" y="7150"/>
                    <a:pt x="3607" y="7410"/>
                    <a:pt x="3610" y="7730"/>
                  </a:cubicBezTo>
                  <a:cubicBezTo>
                    <a:pt x="3610" y="8054"/>
                    <a:pt x="3873" y="8310"/>
                    <a:pt x="4190" y="8310"/>
                  </a:cubicBezTo>
                  <a:lnTo>
                    <a:pt x="4210" y="8310"/>
                  </a:lnTo>
                  <a:cubicBezTo>
                    <a:pt x="4543" y="8310"/>
                    <a:pt x="4812" y="8041"/>
                    <a:pt x="4812" y="7708"/>
                  </a:cubicBezTo>
                  <a:cubicBezTo>
                    <a:pt x="4812" y="7378"/>
                    <a:pt x="5081" y="7109"/>
                    <a:pt x="5414" y="7109"/>
                  </a:cubicBezTo>
                  <a:close/>
                  <a:moveTo>
                    <a:pt x="3002" y="10719"/>
                  </a:moveTo>
                  <a:cubicBezTo>
                    <a:pt x="3335" y="10719"/>
                    <a:pt x="3604" y="10988"/>
                    <a:pt x="3604" y="11321"/>
                  </a:cubicBezTo>
                  <a:cubicBezTo>
                    <a:pt x="3604" y="11651"/>
                    <a:pt x="3335" y="11921"/>
                    <a:pt x="3002" y="11921"/>
                  </a:cubicBezTo>
                  <a:cubicBezTo>
                    <a:pt x="2672" y="11921"/>
                    <a:pt x="2403" y="11651"/>
                    <a:pt x="2403" y="11321"/>
                  </a:cubicBezTo>
                  <a:cubicBezTo>
                    <a:pt x="2403" y="10988"/>
                    <a:pt x="2672" y="10719"/>
                    <a:pt x="3002" y="10719"/>
                  </a:cubicBezTo>
                  <a:close/>
                  <a:moveTo>
                    <a:pt x="10210" y="10719"/>
                  </a:moveTo>
                  <a:cubicBezTo>
                    <a:pt x="10543" y="10719"/>
                    <a:pt x="10812" y="10988"/>
                    <a:pt x="10812" y="11321"/>
                  </a:cubicBezTo>
                  <a:cubicBezTo>
                    <a:pt x="10812" y="11651"/>
                    <a:pt x="10543" y="11921"/>
                    <a:pt x="10210" y="11921"/>
                  </a:cubicBezTo>
                  <a:cubicBezTo>
                    <a:pt x="9880" y="11921"/>
                    <a:pt x="9611" y="11651"/>
                    <a:pt x="9611" y="11321"/>
                  </a:cubicBezTo>
                  <a:cubicBezTo>
                    <a:pt x="9611" y="10988"/>
                    <a:pt x="9880" y="10719"/>
                    <a:pt x="10210" y="10719"/>
                  </a:cubicBezTo>
                  <a:close/>
                  <a:moveTo>
                    <a:pt x="7814" y="11914"/>
                  </a:moveTo>
                  <a:cubicBezTo>
                    <a:pt x="8143" y="11914"/>
                    <a:pt x="8413" y="12183"/>
                    <a:pt x="8413" y="12513"/>
                  </a:cubicBezTo>
                  <a:cubicBezTo>
                    <a:pt x="8416" y="13503"/>
                    <a:pt x="7615" y="14317"/>
                    <a:pt x="6612" y="14317"/>
                  </a:cubicBezTo>
                  <a:cubicBezTo>
                    <a:pt x="5619" y="14317"/>
                    <a:pt x="4812" y="13509"/>
                    <a:pt x="4809" y="12516"/>
                  </a:cubicBezTo>
                  <a:cubicBezTo>
                    <a:pt x="4809" y="12183"/>
                    <a:pt x="5078" y="11914"/>
                    <a:pt x="5408" y="11914"/>
                  </a:cubicBezTo>
                  <a:lnTo>
                    <a:pt x="5411" y="11914"/>
                  </a:lnTo>
                  <a:cubicBezTo>
                    <a:pt x="5741" y="11914"/>
                    <a:pt x="6010" y="12183"/>
                    <a:pt x="6010" y="12513"/>
                  </a:cubicBezTo>
                  <a:cubicBezTo>
                    <a:pt x="6013" y="12846"/>
                    <a:pt x="6282" y="13115"/>
                    <a:pt x="6612" y="13115"/>
                  </a:cubicBezTo>
                  <a:cubicBezTo>
                    <a:pt x="6942" y="13115"/>
                    <a:pt x="7211" y="12850"/>
                    <a:pt x="7211" y="12516"/>
                  </a:cubicBezTo>
                  <a:cubicBezTo>
                    <a:pt x="7211" y="12183"/>
                    <a:pt x="7480" y="11914"/>
                    <a:pt x="7810" y="11914"/>
                  </a:cubicBezTo>
                  <a:close/>
                  <a:moveTo>
                    <a:pt x="6607" y="0"/>
                  </a:moveTo>
                  <a:cubicBezTo>
                    <a:pt x="6449" y="0"/>
                    <a:pt x="6290" y="58"/>
                    <a:pt x="6177" y="173"/>
                  </a:cubicBezTo>
                  <a:lnTo>
                    <a:pt x="855" y="5616"/>
                  </a:lnTo>
                  <a:cubicBezTo>
                    <a:pt x="311" y="6173"/>
                    <a:pt x="0" y="6939"/>
                    <a:pt x="0" y="7717"/>
                  </a:cubicBezTo>
                  <a:lnTo>
                    <a:pt x="0" y="10120"/>
                  </a:lnTo>
                  <a:cubicBezTo>
                    <a:pt x="0" y="13763"/>
                    <a:pt x="2970" y="16806"/>
                    <a:pt x="6619" y="16806"/>
                  </a:cubicBezTo>
                  <a:cubicBezTo>
                    <a:pt x="10267" y="16806"/>
                    <a:pt x="13215" y="13763"/>
                    <a:pt x="13215" y="10120"/>
                  </a:cubicBezTo>
                  <a:lnTo>
                    <a:pt x="13215" y="7717"/>
                  </a:lnTo>
                  <a:cubicBezTo>
                    <a:pt x="13215" y="6926"/>
                    <a:pt x="12910" y="6183"/>
                    <a:pt x="12356" y="5616"/>
                  </a:cubicBezTo>
                  <a:lnTo>
                    <a:pt x="12359" y="5616"/>
                  </a:lnTo>
                  <a:lnTo>
                    <a:pt x="7035" y="173"/>
                  </a:lnTo>
                  <a:cubicBezTo>
                    <a:pt x="6923" y="58"/>
                    <a:pt x="6765" y="0"/>
                    <a:pt x="6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2"/>
            <p:cNvSpPr/>
            <p:nvPr/>
          </p:nvSpPr>
          <p:spPr>
            <a:xfrm>
              <a:off x="3735350" y="2474550"/>
              <a:ext cx="352975" cy="343925"/>
            </a:xfrm>
            <a:custGeom>
              <a:avLst/>
              <a:gdLst/>
              <a:ahLst/>
              <a:cxnLst/>
              <a:rect l="l" t="t" r="r" b="b"/>
              <a:pathLst>
                <a:path w="14119" h="13757" extrusionOk="0">
                  <a:moveTo>
                    <a:pt x="3854" y="0"/>
                  </a:moveTo>
                  <a:cubicBezTo>
                    <a:pt x="2730" y="0"/>
                    <a:pt x="1666" y="273"/>
                    <a:pt x="692" y="808"/>
                  </a:cubicBezTo>
                  <a:lnTo>
                    <a:pt x="0" y="1189"/>
                  </a:lnTo>
                  <a:lnTo>
                    <a:pt x="2188" y="3428"/>
                  </a:lnTo>
                  <a:lnTo>
                    <a:pt x="2576" y="3031"/>
                  </a:lnTo>
                  <a:cubicBezTo>
                    <a:pt x="2909" y="2691"/>
                    <a:pt x="3377" y="2496"/>
                    <a:pt x="3867" y="2496"/>
                  </a:cubicBezTo>
                  <a:cubicBezTo>
                    <a:pt x="4354" y="2496"/>
                    <a:pt x="4822"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08" y="2009"/>
                  </a:lnTo>
                  <a:cubicBezTo>
                    <a:pt x="7356" y="715"/>
                    <a:pt x="5664"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2"/>
            <p:cNvSpPr/>
            <p:nvPr/>
          </p:nvSpPr>
          <p:spPr>
            <a:xfrm>
              <a:off x="3575650" y="2524750"/>
              <a:ext cx="193425" cy="294275"/>
            </a:xfrm>
            <a:custGeom>
              <a:avLst/>
              <a:gdLst/>
              <a:ahLst/>
              <a:cxnLst/>
              <a:rect l="l" t="t" r="r" b="b"/>
              <a:pathLst>
                <a:path w="7737" h="11771" extrusionOk="0">
                  <a:moveTo>
                    <a:pt x="5511" y="1"/>
                  </a:moveTo>
                  <a:cubicBezTo>
                    <a:pt x="4563" y="983"/>
                    <a:pt x="1384" y="4272"/>
                    <a:pt x="1381" y="4272"/>
                  </a:cubicBezTo>
                  <a:cubicBezTo>
                    <a:pt x="1381" y="4272"/>
                    <a:pt x="1383" y="4270"/>
                    <a:pt x="1388" y="4265"/>
                  </a:cubicBezTo>
                  <a:lnTo>
                    <a:pt x="1388" y="4265"/>
                  </a:lnTo>
                  <a:cubicBezTo>
                    <a:pt x="519" y="5162"/>
                    <a:pt x="0" y="6354"/>
                    <a:pt x="0" y="7616"/>
                  </a:cubicBezTo>
                  <a:cubicBezTo>
                    <a:pt x="0" y="9387"/>
                    <a:pt x="990" y="10938"/>
                    <a:pt x="2445" y="11771"/>
                  </a:cubicBezTo>
                  <a:lnTo>
                    <a:pt x="2445" y="9406"/>
                  </a:lnTo>
                  <a:cubicBezTo>
                    <a:pt x="2445" y="8321"/>
                    <a:pt x="2880" y="7247"/>
                    <a:pt x="3640" y="6466"/>
                  </a:cubicBezTo>
                  <a:lnTo>
                    <a:pt x="7737"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72"/>
          <p:cNvGrpSpPr/>
          <p:nvPr/>
        </p:nvGrpSpPr>
        <p:grpSpPr>
          <a:xfrm>
            <a:off x="5307193" y="2719530"/>
            <a:ext cx="386654" cy="386635"/>
            <a:chOff x="4313500" y="2474550"/>
            <a:chExt cx="512600" cy="512575"/>
          </a:xfrm>
        </p:grpSpPr>
        <p:sp>
          <p:nvSpPr>
            <p:cNvPr id="906" name="Google Shape;906;p72"/>
            <p:cNvSpPr/>
            <p:nvPr/>
          </p:nvSpPr>
          <p:spPr>
            <a:xfrm>
              <a:off x="4404575" y="2566975"/>
              <a:ext cx="330375" cy="420150"/>
            </a:xfrm>
            <a:custGeom>
              <a:avLst/>
              <a:gdLst/>
              <a:ahLst/>
              <a:cxnLst/>
              <a:rect l="l" t="t" r="r" b="b"/>
              <a:pathLst>
                <a:path w="13215" h="16806" extrusionOk="0">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2"/>
            <p:cNvSpPr/>
            <p:nvPr/>
          </p:nvSpPr>
          <p:spPr>
            <a:xfrm>
              <a:off x="4645325" y="2834950"/>
              <a:ext cx="120150" cy="152175"/>
            </a:xfrm>
            <a:custGeom>
              <a:avLst/>
              <a:gdLst/>
              <a:ahLst/>
              <a:cxnLst/>
              <a:rect l="l" t="t" r="r" b="b"/>
              <a:pathLst>
                <a:path w="4806" h="6087" extrusionOk="0">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2"/>
            <p:cNvSpPr/>
            <p:nvPr/>
          </p:nvSpPr>
          <p:spPr>
            <a:xfrm>
              <a:off x="4375025" y="2834950"/>
              <a:ext cx="120150" cy="152175"/>
            </a:xfrm>
            <a:custGeom>
              <a:avLst/>
              <a:gdLst/>
              <a:ahLst/>
              <a:cxnLst/>
              <a:rect l="l" t="t" r="r" b="b"/>
              <a:pathLst>
                <a:path w="4806" h="6087" extrusionOk="0">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2"/>
            <p:cNvSpPr/>
            <p:nvPr/>
          </p:nvSpPr>
          <p:spPr>
            <a:xfrm>
              <a:off x="4473125" y="2474550"/>
              <a:ext cx="352975" cy="343925"/>
            </a:xfrm>
            <a:custGeom>
              <a:avLst/>
              <a:gdLst/>
              <a:ahLst/>
              <a:cxnLst/>
              <a:rect l="l" t="t" r="r" b="b"/>
              <a:pathLst>
                <a:path w="14119" h="13757" extrusionOk="0">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2"/>
            <p:cNvSpPr/>
            <p:nvPr/>
          </p:nvSpPr>
          <p:spPr>
            <a:xfrm>
              <a:off x="4313500" y="2524750"/>
              <a:ext cx="193375" cy="294275"/>
            </a:xfrm>
            <a:custGeom>
              <a:avLst/>
              <a:gdLst/>
              <a:ahLst/>
              <a:cxnLst/>
              <a:rect l="l" t="t" r="r" b="b"/>
              <a:pathLst>
                <a:path w="7735" h="11771" extrusionOk="0">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72"/>
          <p:cNvGrpSpPr/>
          <p:nvPr/>
        </p:nvGrpSpPr>
        <p:grpSpPr>
          <a:xfrm>
            <a:off x="5982211" y="2719530"/>
            <a:ext cx="386635" cy="386635"/>
            <a:chOff x="5059300" y="2474550"/>
            <a:chExt cx="512575" cy="512575"/>
          </a:xfrm>
        </p:grpSpPr>
        <p:sp>
          <p:nvSpPr>
            <p:cNvPr id="912" name="Google Shape;912;p72"/>
            <p:cNvSpPr/>
            <p:nvPr/>
          </p:nvSpPr>
          <p:spPr>
            <a:xfrm>
              <a:off x="5219000" y="2474550"/>
              <a:ext cx="352875" cy="343925"/>
            </a:xfrm>
            <a:custGeom>
              <a:avLst/>
              <a:gdLst/>
              <a:ahLst/>
              <a:cxnLst/>
              <a:rect l="l" t="t" r="r" b="b"/>
              <a:pathLst>
                <a:path w="14115" h="13757" extrusionOk="0">
                  <a:moveTo>
                    <a:pt x="3854" y="0"/>
                  </a:moveTo>
                  <a:cubicBezTo>
                    <a:pt x="2729" y="0"/>
                    <a:pt x="1666" y="273"/>
                    <a:pt x="692" y="808"/>
                  </a:cubicBezTo>
                  <a:lnTo>
                    <a:pt x="0" y="1189"/>
                  </a:lnTo>
                  <a:lnTo>
                    <a:pt x="2188" y="3428"/>
                  </a:lnTo>
                  <a:lnTo>
                    <a:pt x="2576" y="3031"/>
                  </a:lnTo>
                  <a:cubicBezTo>
                    <a:pt x="2909" y="2691"/>
                    <a:pt x="3377" y="2496"/>
                    <a:pt x="3863" y="2496"/>
                  </a:cubicBezTo>
                  <a:cubicBezTo>
                    <a:pt x="4354" y="2496"/>
                    <a:pt x="4821" y="2691"/>
                    <a:pt x="5155" y="3031"/>
                  </a:cubicBezTo>
                  <a:lnTo>
                    <a:pt x="10476" y="8470"/>
                  </a:lnTo>
                  <a:cubicBezTo>
                    <a:pt x="11248" y="9265"/>
                    <a:pt x="11674" y="10309"/>
                    <a:pt x="11674" y="11414"/>
                  </a:cubicBezTo>
                  <a:lnTo>
                    <a:pt x="11674" y="13756"/>
                  </a:lnTo>
                  <a:cubicBezTo>
                    <a:pt x="13115" y="12917"/>
                    <a:pt x="14115" y="11354"/>
                    <a:pt x="14115" y="9598"/>
                  </a:cubicBezTo>
                  <a:cubicBezTo>
                    <a:pt x="14115" y="8358"/>
                    <a:pt x="13599" y="7173"/>
                    <a:pt x="12731" y="6263"/>
                  </a:cubicBezTo>
                  <a:lnTo>
                    <a:pt x="8608" y="2009"/>
                  </a:lnTo>
                  <a:cubicBezTo>
                    <a:pt x="7355" y="715"/>
                    <a:pt x="5664"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2"/>
            <p:cNvSpPr/>
            <p:nvPr/>
          </p:nvSpPr>
          <p:spPr>
            <a:xfrm>
              <a:off x="5059300" y="2524750"/>
              <a:ext cx="193425" cy="294275"/>
            </a:xfrm>
            <a:custGeom>
              <a:avLst/>
              <a:gdLst/>
              <a:ahLst/>
              <a:cxnLst/>
              <a:rect l="l" t="t" r="r" b="b"/>
              <a:pathLst>
                <a:path w="7737" h="11771" extrusionOk="0">
                  <a:moveTo>
                    <a:pt x="5510" y="1"/>
                  </a:moveTo>
                  <a:cubicBezTo>
                    <a:pt x="4562" y="983"/>
                    <a:pt x="1383" y="4272"/>
                    <a:pt x="1380" y="4272"/>
                  </a:cubicBezTo>
                  <a:cubicBezTo>
                    <a:pt x="1380" y="4272"/>
                    <a:pt x="1383" y="4270"/>
                    <a:pt x="1387" y="4265"/>
                  </a:cubicBezTo>
                  <a:lnTo>
                    <a:pt x="1387" y="4265"/>
                  </a:lnTo>
                  <a:cubicBezTo>
                    <a:pt x="519" y="5162"/>
                    <a:pt x="0" y="6354"/>
                    <a:pt x="0" y="7616"/>
                  </a:cubicBezTo>
                  <a:cubicBezTo>
                    <a:pt x="0" y="9387"/>
                    <a:pt x="990" y="10938"/>
                    <a:pt x="2444" y="11771"/>
                  </a:cubicBezTo>
                  <a:lnTo>
                    <a:pt x="2444" y="9406"/>
                  </a:lnTo>
                  <a:cubicBezTo>
                    <a:pt x="2444" y="8321"/>
                    <a:pt x="2880" y="7247"/>
                    <a:pt x="3639" y="6466"/>
                  </a:cubicBezTo>
                  <a:lnTo>
                    <a:pt x="7737" y="2279"/>
                  </a:lnTo>
                  <a:lnTo>
                    <a:pt x="5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2"/>
            <p:cNvSpPr/>
            <p:nvPr/>
          </p:nvSpPr>
          <p:spPr>
            <a:xfrm>
              <a:off x="5270725" y="2864975"/>
              <a:ext cx="90125" cy="30050"/>
            </a:xfrm>
            <a:custGeom>
              <a:avLst/>
              <a:gdLst/>
              <a:ahLst/>
              <a:cxnLst/>
              <a:rect l="l" t="t" r="r" b="b"/>
              <a:pathLst>
                <a:path w="3605" h="1202" extrusionOk="0">
                  <a:moveTo>
                    <a:pt x="1804" y="1"/>
                  </a:moveTo>
                  <a:cubicBezTo>
                    <a:pt x="808" y="1"/>
                    <a:pt x="1" y="270"/>
                    <a:pt x="1" y="603"/>
                  </a:cubicBezTo>
                  <a:cubicBezTo>
                    <a:pt x="1" y="933"/>
                    <a:pt x="808" y="1202"/>
                    <a:pt x="1804" y="1202"/>
                  </a:cubicBezTo>
                  <a:cubicBezTo>
                    <a:pt x="2797" y="1202"/>
                    <a:pt x="3604" y="933"/>
                    <a:pt x="3604" y="603"/>
                  </a:cubicBezTo>
                  <a:cubicBezTo>
                    <a:pt x="3604" y="270"/>
                    <a:pt x="2797"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2"/>
            <p:cNvSpPr/>
            <p:nvPr/>
          </p:nvSpPr>
          <p:spPr>
            <a:xfrm>
              <a:off x="5240700" y="2759900"/>
              <a:ext cx="30050" cy="30050"/>
            </a:xfrm>
            <a:custGeom>
              <a:avLst/>
              <a:gdLst/>
              <a:ahLst/>
              <a:cxnLst/>
              <a:rect l="l" t="t" r="r" b="b"/>
              <a:pathLst>
                <a:path w="1202" h="1202" extrusionOk="0">
                  <a:moveTo>
                    <a:pt x="602" y="0"/>
                  </a:moveTo>
                  <a:cubicBezTo>
                    <a:pt x="269" y="0"/>
                    <a:pt x="0" y="270"/>
                    <a:pt x="0" y="600"/>
                  </a:cubicBezTo>
                  <a:cubicBezTo>
                    <a:pt x="0" y="933"/>
                    <a:pt x="269" y="1202"/>
                    <a:pt x="602" y="1202"/>
                  </a:cubicBezTo>
                  <a:cubicBezTo>
                    <a:pt x="932" y="1202"/>
                    <a:pt x="1202" y="933"/>
                    <a:pt x="1202" y="600"/>
                  </a:cubicBezTo>
                  <a:cubicBezTo>
                    <a:pt x="1202" y="270"/>
                    <a:pt x="932" y="0"/>
                    <a:pt x="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2"/>
            <p:cNvSpPr/>
            <p:nvPr/>
          </p:nvSpPr>
          <p:spPr>
            <a:xfrm>
              <a:off x="5150425" y="2566975"/>
              <a:ext cx="330400" cy="420150"/>
            </a:xfrm>
            <a:custGeom>
              <a:avLst/>
              <a:gdLst/>
              <a:ahLst/>
              <a:cxnLst/>
              <a:rect l="l" t="t" r="r" b="b"/>
              <a:pathLst>
                <a:path w="13216" h="16806" extrusionOk="0">
                  <a:moveTo>
                    <a:pt x="4213" y="6516"/>
                  </a:moveTo>
                  <a:cubicBezTo>
                    <a:pt x="5207" y="6516"/>
                    <a:pt x="6014" y="7323"/>
                    <a:pt x="6014" y="8317"/>
                  </a:cubicBezTo>
                  <a:cubicBezTo>
                    <a:pt x="6014" y="9310"/>
                    <a:pt x="5207" y="10120"/>
                    <a:pt x="4213" y="10120"/>
                  </a:cubicBezTo>
                  <a:cubicBezTo>
                    <a:pt x="3220" y="10120"/>
                    <a:pt x="2410" y="9310"/>
                    <a:pt x="2410" y="8317"/>
                  </a:cubicBezTo>
                  <a:cubicBezTo>
                    <a:pt x="2410" y="7323"/>
                    <a:pt x="3220" y="6516"/>
                    <a:pt x="4213" y="6516"/>
                  </a:cubicBezTo>
                  <a:close/>
                  <a:moveTo>
                    <a:pt x="9019" y="6516"/>
                  </a:moveTo>
                  <a:cubicBezTo>
                    <a:pt x="10012" y="6516"/>
                    <a:pt x="10819" y="7323"/>
                    <a:pt x="10819" y="8317"/>
                  </a:cubicBezTo>
                  <a:cubicBezTo>
                    <a:pt x="10819" y="9310"/>
                    <a:pt x="10012" y="10120"/>
                    <a:pt x="9019" y="10120"/>
                  </a:cubicBezTo>
                  <a:cubicBezTo>
                    <a:pt x="8026" y="10120"/>
                    <a:pt x="7215" y="9310"/>
                    <a:pt x="7215" y="8317"/>
                  </a:cubicBezTo>
                  <a:cubicBezTo>
                    <a:pt x="7215" y="7323"/>
                    <a:pt x="8026" y="6516"/>
                    <a:pt x="9019" y="6516"/>
                  </a:cubicBezTo>
                  <a:close/>
                  <a:moveTo>
                    <a:pt x="6616" y="10719"/>
                  </a:moveTo>
                  <a:cubicBezTo>
                    <a:pt x="8327" y="10719"/>
                    <a:pt x="9618" y="11494"/>
                    <a:pt x="9618" y="12523"/>
                  </a:cubicBezTo>
                  <a:cubicBezTo>
                    <a:pt x="9618" y="13548"/>
                    <a:pt x="8327" y="14323"/>
                    <a:pt x="6616" y="14323"/>
                  </a:cubicBezTo>
                  <a:cubicBezTo>
                    <a:pt x="4905" y="14323"/>
                    <a:pt x="3611" y="13548"/>
                    <a:pt x="3611" y="12523"/>
                  </a:cubicBezTo>
                  <a:cubicBezTo>
                    <a:pt x="3611" y="11494"/>
                    <a:pt x="4905" y="10719"/>
                    <a:pt x="6616" y="10719"/>
                  </a:cubicBezTo>
                  <a:close/>
                  <a:moveTo>
                    <a:pt x="6608" y="0"/>
                  </a:moveTo>
                  <a:cubicBezTo>
                    <a:pt x="6450" y="0"/>
                    <a:pt x="6291" y="58"/>
                    <a:pt x="6177" y="173"/>
                  </a:cubicBezTo>
                  <a:lnTo>
                    <a:pt x="856" y="5616"/>
                  </a:lnTo>
                  <a:cubicBezTo>
                    <a:pt x="312" y="6173"/>
                    <a:pt x="1" y="6939"/>
                    <a:pt x="1" y="7717"/>
                  </a:cubicBezTo>
                  <a:lnTo>
                    <a:pt x="1" y="10120"/>
                  </a:lnTo>
                  <a:cubicBezTo>
                    <a:pt x="1" y="13763"/>
                    <a:pt x="2970" y="16806"/>
                    <a:pt x="6619" y="16806"/>
                  </a:cubicBezTo>
                  <a:cubicBezTo>
                    <a:pt x="10268" y="16806"/>
                    <a:pt x="13215" y="13763"/>
                    <a:pt x="13215" y="10120"/>
                  </a:cubicBezTo>
                  <a:lnTo>
                    <a:pt x="13215" y="7717"/>
                  </a:lnTo>
                  <a:cubicBezTo>
                    <a:pt x="13215" y="6926"/>
                    <a:pt x="12911" y="6183"/>
                    <a:pt x="12357" y="5616"/>
                  </a:cubicBezTo>
                  <a:lnTo>
                    <a:pt x="7036" y="173"/>
                  </a:lnTo>
                  <a:cubicBezTo>
                    <a:pt x="6924" y="58"/>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2"/>
            <p:cNvSpPr/>
            <p:nvPr/>
          </p:nvSpPr>
          <p:spPr>
            <a:xfrm>
              <a:off x="5360825" y="2759900"/>
              <a:ext cx="30050" cy="30050"/>
            </a:xfrm>
            <a:custGeom>
              <a:avLst/>
              <a:gdLst/>
              <a:ahLst/>
              <a:cxnLst/>
              <a:rect l="l" t="t" r="r" b="b"/>
              <a:pathLst>
                <a:path w="1202" h="1202" extrusionOk="0">
                  <a:moveTo>
                    <a:pt x="603" y="0"/>
                  </a:moveTo>
                  <a:cubicBezTo>
                    <a:pt x="270" y="0"/>
                    <a:pt x="0" y="270"/>
                    <a:pt x="0" y="600"/>
                  </a:cubicBezTo>
                  <a:cubicBezTo>
                    <a:pt x="0" y="933"/>
                    <a:pt x="270" y="1202"/>
                    <a:pt x="603" y="1202"/>
                  </a:cubicBezTo>
                  <a:cubicBezTo>
                    <a:pt x="933" y="1202"/>
                    <a:pt x="1202" y="933"/>
                    <a:pt x="1202" y="600"/>
                  </a:cubicBezTo>
                  <a:cubicBezTo>
                    <a:pt x="1202" y="270"/>
                    <a:pt x="933"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72"/>
          <p:cNvGrpSpPr/>
          <p:nvPr/>
        </p:nvGrpSpPr>
        <p:grpSpPr>
          <a:xfrm>
            <a:off x="6656976" y="2719511"/>
            <a:ext cx="387974" cy="386673"/>
            <a:chOff x="5870350" y="2523450"/>
            <a:chExt cx="514350" cy="512625"/>
          </a:xfrm>
        </p:grpSpPr>
        <p:sp>
          <p:nvSpPr>
            <p:cNvPr id="919" name="Google Shape;919;p72"/>
            <p:cNvSpPr/>
            <p:nvPr/>
          </p:nvSpPr>
          <p:spPr>
            <a:xfrm>
              <a:off x="5962300" y="2615825"/>
              <a:ext cx="330375" cy="420250"/>
            </a:xfrm>
            <a:custGeom>
              <a:avLst/>
              <a:gdLst/>
              <a:ahLst/>
              <a:cxnLst/>
              <a:rect l="l" t="t" r="r" b="b"/>
              <a:pathLst>
                <a:path w="13215" h="16810" extrusionOk="0">
                  <a:moveTo>
                    <a:pt x="4245" y="7115"/>
                  </a:moveTo>
                  <a:cubicBezTo>
                    <a:pt x="5222" y="7115"/>
                    <a:pt x="6016" y="7910"/>
                    <a:pt x="6016" y="8887"/>
                  </a:cubicBezTo>
                  <a:cubicBezTo>
                    <a:pt x="6016" y="9213"/>
                    <a:pt x="5755" y="9478"/>
                    <a:pt x="5430" y="9480"/>
                  </a:cubicBezTo>
                  <a:lnTo>
                    <a:pt x="5430" y="9480"/>
                  </a:lnTo>
                  <a:cubicBezTo>
                    <a:pt x="5426" y="9478"/>
                    <a:pt x="4831" y="9248"/>
                    <a:pt x="4831" y="8919"/>
                  </a:cubicBezTo>
                  <a:cubicBezTo>
                    <a:pt x="4831" y="8589"/>
                    <a:pt x="4562" y="8317"/>
                    <a:pt x="4229" y="8317"/>
                  </a:cubicBezTo>
                  <a:cubicBezTo>
                    <a:pt x="3883" y="8387"/>
                    <a:pt x="3630" y="8535"/>
                    <a:pt x="3630" y="8919"/>
                  </a:cubicBezTo>
                  <a:cubicBezTo>
                    <a:pt x="3630" y="9252"/>
                    <a:pt x="3031" y="9518"/>
                    <a:pt x="3031" y="9518"/>
                  </a:cubicBezTo>
                  <a:lnTo>
                    <a:pt x="3027" y="9518"/>
                  </a:lnTo>
                  <a:cubicBezTo>
                    <a:pt x="2698" y="9518"/>
                    <a:pt x="2428" y="9252"/>
                    <a:pt x="2428" y="8919"/>
                  </a:cubicBezTo>
                  <a:cubicBezTo>
                    <a:pt x="2425" y="7932"/>
                    <a:pt x="3226" y="7119"/>
                    <a:pt x="4229" y="7115"/>
                  </a:cubicBezTo>
                  <a:close/>
                  <a:moveTo>
                    <a:pt x="9034" y="7115"/>
                  </a:moveTo>
                  <a:cubicBezTo>
                    <a:pt x="10027" y="7115"/>
                    <a:pt x="10835" y="7926"/>
                    <a:pt x="10838" y="8919"/>
                  </a:cubicBezTo>
                  <a:cubicBezTo>
                    <a:pt x="10838" y="9249"/>
                    <a:pt x="10572" y="9518"/>
                    <a:pt x="10239" y="9518"/>
                  </a:cubicBezTo>
                  <a:cubicBezTo>
                    <a:pt x="9906" y="9518"/>
                    <a:pt x="9636" y="9252"/>
                    <a:pt x="9636" y="8919"/>
                  </a:cubicBezTo>
                  <a:cubicBezTo>
                    <a:pt x="9636" y="8589"/>
                    <a:pt x="9367" y="8317"/>
                    <a:pt x="9034" y="8317"/>
                  </a:cubicBezTo>
                  <a:cubicBezTo>
                    <a:pt x="8707" y="8317"/>
                    <a:pt x="8435" y="8586"/>
                    <a:pt x="8435" y="8919"/>
                  </a:cubicBezTo>
                  <a:cubicBezTo>
                    <a:pt x="8435" y="9252"/>
                    <a:pt x="8166" y="9518"/>
                    <a:pt x="7836" y="9518"/>
                  </a:cubicBezTo>
                  <a:lnTo>
                    <a:pt x="7833" y="9518"/>
                  </a:lnTo>
                  <a:cubicBezTo>
                    <a:pt x="7503" y="9518"/>
                    <a:pt x="7234" y="9252"/>
                    <a:pt x="7234" y="8919"/>
                  </a:cubicBezTo>
                  <a:cubicBezTo>
                    <a:pt x="7231" y="7932"/>
                    <a:pt x="8031" y="7119"/>
                    <a:pt x="9034" y="7115"/>
                  </a:cubicBezTo>
                  <a:close/>
                  <a:moveTo>
                    <a:pt x="7833" y="11921"/>
                  </a:moveTo>
                  <a:cubicBezTo>
                    <a:pt x="8163" y="11921"/>
                    <a:pt x="8432" y="12190"/>
                    <a:pt x="8432" y="12523"/>
                  </a:cubicBezTo>
                  <a:cubicBezTo>
                    <a:pt x="8435" y="13510"/>
                    <a:pt x="7634" y="14323"/>
                    <a:pt x="6635" y="14323"/>
                  </a:cubicBezTo>
                  <a:lnTo>
                    <a:pt x="6631" y="14323"/>
                  </a:lnTo>
                  <a:cubicBezTo>
                    <a:pt x="5638" y="14323"/>
                    <a:pt x="4831" y="13516"/>
                    <a:pt x="4828" y="12523"/>
                  </a:cubicBezTo>
                  <a:cubicBezTo>
                    <a:pt x="4828" y="12193"/>
                    <a:pt x="5097" y="11924"/>
                    <a:pt x="5430" y="11921"/>
                  </a:cubicBezTo>
                  <a:cubicBezTo>
                    <a:pt x="5760" y="11921"/>
                    <a:pt x="6029" y="12190"/>
                    <a:pt x="6032" y="12523"/>
                  </a:cubicBezTo>
                  <a:cubicBezTo>
                    <a:pt x="6032" y="12853"/>
                    <a:pt x="6302" y="13122"/>
                    <a:pt x="6631" y="13122"/>
                  </a:cubicBezTo>
                  <a:lnTo>
                    <a:pt x="6635" y="13122"/>
                  </a:lnTo>
                  <a:cubicBezTo>
                    <a:pt x="6961" y="13122"/>
                    <a:pt x="7234" y="12856"/>
                    <a:pt x="7234" y="12523"/>
                  </a:cubicBezTo>
                  <a:cubicBezTo>
                    <a:pt x="7231" y="12193"/>
                    <a:pt x="7500" y="11924"/>
                    <a:pt x="7833" y="11921"/>
                  </a:cubicBezTo>
                  <a:close/>
                  <a:moveTo>
                    <a:pt x="6609" y="0"/>
                  </a:moveTo>
                  <a:cubicBezTo>
                    <a:pt x="6450" y="0"/>
                    <a:pt x="6292" y="58"/>
                    <a:pt x="6180" y="173"/>
                  </a:cubicBezTo>
                  <a:lnTo>
                    <a:pt x="855" y="5616"/>
                  </a:lnTo>
                  <a:cubicBezTo>
                    <a:pt x="314" y="6174"/>
                    <a:pt x="0" y="6939"/>
                    <a:pt x="0" y="7718"/>
                  </a:cubicBezTo>
                  <a:lnTo>
                    <a:pt x="0" y="10120"/>
                  </a:lnTo>
                  <a:cubicBezTo>
                    <a:pt x="0" y="13763"/>
                    <a:pt x="2970" y="16809"/>
                    <a:pt x="6619" y="16809"/>
                  </a:cubicBezTo>
                  <a:cubicBezTo>
                    <a:pt x="10271" y="16809"/>
                    <a:pt x="13215" y="13763"/>
                    <a:pt x="13215" y="10120"/>
                  </a:cubicBezTo>
                  <a:lnTo>
                    <a:pt x="13215" y="7718"/>
                  </a:lnTo>
                  <a:cubicBezTo>
                    <a:pt x="13215" y="6930"/>
                    <a:pt x="12914"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2"/>
            <p:cNvSpPr/>
            <p:nvPr/>
          </p:nvSpPr>
          <p:spPr>
            <a:xfrm>
              <a:off x="5870350" y="2945925"/>
              <a:ext cx="91875" cy="90075"/>
            </a:xfrm>
            <a:custGeom>
              <a:avLst/>
              <a:gdLst/>
              <a:ahLst/>
              <a:cxnLst/>
              <a:rect l="l" t="t" r="r" b="b"/>
              <a:pathLst>
                <a:path w="3675" h="3603" extrusionOk="0">
                  <a:moveTo>
                    <a:pt x="1835" y="0"/>
                  </a:moveTo>
                  <a:cubicBezTo>
                    <a:pt x="1502" y="0"/>
                    <a:pt x="1237" y="268"/>
                    <a:pt x="1237" y="600"/>
                  </a:cubicBezTo>
                  <a:lnTo>
                    <a:pt x="1237" y="1203"/>
                  </a:lnTo>
                  <a:lnTo>
                    <a:pt x="651" y="1203"/>
                  </a:lnTo>
                  <a:cubicBezTo>
                    <a:pt x="343" y="1203"/>
                    <a:pt x="74" y="1427"/>
                    <a:pt x="39" y="1734"/>
                  </a:cubicBezTo>
                  <a:cubicBezTo>
                    <a:pt x="0" y="2096"/>
                    <a:pt x="282" y="2404"/>
                    <a:pt x="635" y="2404"/>
                  </a:cubicBezTo>
                  <a:lnTo>
                    <a:pt x="1237" y="2404"/>
                  </a:lnTo>
                  <a:lnTo>
                    <a:pt x="1237" y="2987"/>
                  </a:lnTo>
                  <a:cubicBezTo>
                    <a:pt x="1237" y="3298"/>
                    <a:pt x="1464" y="3567"/>
                    <a:pt x="1769" y="3599"/>
                  </a:cubicBezTo>
                  <a:cubicBezTo>
                    <a:pt x="1793" y="3602"/>
                    <a:pt x="1816" y="3603"/>
                    <a:pt x="1840" y="3603"/>
                  </a:cubicBezTo>
                  <a:cubicBezTo>
                    <a:pt x="2170" y="3603"/>
                    <a:pt x="2438" y="3335"/>
                    <a:pt x="2438" y="3003"/>
                  </a:cubicBezTo>
                  <a:lnTo>
                    <a:pt x="2438" y="2404"/>
                  </a:lnTo>
                  <a:lnTo>
                    <a:pt x="3037" y="2404"/>
                  </a:lnTo>
                  <a:cubicBezTo>
                    <a:pt x="3393" y="2404"/>
                    <a:pt x="3675" y="2096"/>
                    <a:pt x="3636" y="1734"/>
                  </a:cubicBezTo>
                  <a:cubicBezTo>
                    <a:pt x="3601" y="1427"/>
                    <a:pt x="3332" y="1199"/>
                    <a:pt x="3025" y="1199"/>
                  </a:cubicBezTo>
                  <a:lnTo>
                    <a:pt x="2438" y="1199"/>
                  </a:lnTo>
                  <a:lnTo>
                    <a:pt x="2438" y="616"/>
                  </a:lnTo>
                  <a:cubicBezTo>
                    <a:pt x="2438" y="309"/>
                    <a:pt x="2211" y="37"/>
                    <a:pt x="1907" y="5"/>
                  </a:cubicBezTo>
                  <a:cubicBezTo>
                    <a:pt x="1882" y="2"/>
                    <a:pt x="1859"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2"/>
            <p:cNvSpPr/>
            <p:nvPr/>
          </p:nvSpPr>
          <p:spPr>
            <a:xfrm>
              <a:off x="6292825" y="2523450"/>
              <a:ext cx="91875" cy="90100"/>
            </a:xfrm>
            <a:custGeom>
              <a:avLst/>
              <a:gdLst/>
              <a:ahLst/>
              <a:cxnLst/>
              <a:rect l="l" t="t" r="r" b="b"/>
              <a:pathLst>
                <a:path w="3675" h="3604" extrusionOk="0">
                  <a:moveTo>
                    <a:pt x="1835" y="1"/>
                  </a:moveTo>
                  <a:cubicBezTo>
                    <a:pt x="1502" y="1"/>
                    <a:pt x="1237" y="269"/>
                    <a:pt x="1237" y="601"/>
                  </a:cubicBezTo>
                  <a:lnTo>
                    <a:pt x="1237" y="1203"/>
                  </a:lnTo>
                  <a:lnTo>
                    <a:pt x="634" y="1203"/>
                  </a:lnTo>
                  <a:cubicBezTo>
                    <a:pt x="282" y="1203"/>
                    <a:pt x="0" y="1507"/>
                    <a:pt x="39" y="1869"/>
                  </a:cubicBezTo>
                  <a:cubicBezTo>
                    <a:pt x="71" y="2177"/>
                    <a:pt x="343" y="2404"/>
                    <a:pt x="650" y="2404"/>
                  </a:cubicBezTo>
                  <a:lnTo>
                    <a:pt x="1237" y="2404"/>
                  </a:lnTo>
                  <a:lnTo>
                    <a:pt x="1237" y="2987"/>
                  </a:lnTo>
                  <a:cubicBezTo>
                    <a:pt x="1237" y="3298"/>
                    <a:pt x="1464" y="3567"/>
                    <a:pt x="1769" y="3599"/>
                  </a:cubicBezTo>
                  <a:cubicBezTo>
                    <a:pt x="1792" y="3602"/>
                    <a:pt x="1816" y="3603"/>
                    <a:pt x="1839" y="3603"/>
                  </a:cubicBezTo>
                  <a:cubicBezTo>
                    <a:pt x="2170" y="3603"/>
                    <a:pt x="2438" y="3335"/>
                    <a:pt x="2438" y="3003"/>
                  </a:cubicBezTo>
                  <a:lnTo>
                    <a:pt x="2438" y="2404"/>
                  </a:lnTo>
                  <a:lnTo>
                    <a:pt x="3024" y="2404"/>
                  </a:lnTo>
                  <a:cubicBezTo>
                    <a:pt x="3332" y="2404"/>
                    <a:pt x="3601" y="2177"/>
                    <a:pt x="3636" y="1869"/>
                  </a:cubicBezTo>
                  <a:cubicBezTo>
                    <a:pt x="3675" y="1507"/>
                    <a:pt x="3393" y="1203"/>
                    <a:pt x="3037" y="1203"/>
                  </a:cubicBezTo>
                  <a:lnTo>
                    <a:pt x="2438" y="1203"/>
                  </a:lnTo>
                  <a:lnTo>
                    <a:pt x="2438" y="617"/>
                  </a:lnTo>
                  <a:cubicBezTo>
                    <a:pt x="2438" y="309"/>
                    <a:pt x="2211" y="37"/>
                    <a:pt x="1906" y="5"/>
                  </a:cubicBezTo>
                  <a:cubicBezTo>
                    <a:pt x="1882" y="2"/>
                    <a:pt x="1858"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2"/>
            <p:cNvSpPr/>
            <p:nvPr/>
          </p:nvSpPr>
          <p:spPr>
            <a:xfrm>
              <a:off x="6292825" y="2913900"/>
              <a:ext cx="91875" cy="90075"/>
            </a:xfrm>
            <a:custGeom>
              <a:avLst/>
              <a:gdLst/>
              <a:ahLst/>
              <a:cxnLst/>
              <a:rect l="l" t="t" r="r" b="b"/>
              <a:pathLst>
                <a:path w="3675" h="3603" extrusionOk="0">
                  <a:moveTo>
                    <a:pt x="1835" y="0"/>
                  </a:moveTo>
                  <a:cubicBezTo>
                    <a:pt x="1502" y="0"/>
                    <a:pt x="1237" y="268"/>
                    <a:pt x="1237" y="600"/>
                  </a:cubicBezTo>
                  <a:lnTo>
                    <a:pt x="1237" y="1202"/>
                  </a:lnTo>
                  <a:lnTo>
                    <a:pt x="650" y="1202"/>
                  </a:lnTo>
                  <a:cubicBezTo>
                    <a:pt x="343" y="1202"/>
                    <a:pt x="74" y="1426"/>
                    <a:pt x="39" y="1734"/>
                  </a:cubicBezTo>
                  <a:cubicBezTo>
                    <a:pt x="0" y="2096"/>
                    <a:pt x="282" y="2404"/>
                    <a:pt x="634" y="2404"/>
                  </a:cubicBezTo>
                  <a:lnTo>
                    <a:pt x="1237" y="2404"/>
                  </a:lnTo>
                  <a:lnTo>
                    <a:pt x="1237" y="2987"/>
                  </a:lnTo>
                  <a:cubicBezTo>
                    <a:pt x="1237" y="3297"/>
                    <a:pt x="1464" y="3566"/>
                    <a:pt x="1769" y="3598"/>
                  </a:cubicBezTo>
                  <a:cubicBezTo>
                    <a:pt x="1792" y="3601"/>
                    <a:pt x="1816" y="3603"/>
                    <a:pt x="1839" y="3603"/>
                  </a:cubicBezTo>
                  <a:cubicBezTo>
                    <a:pt x="2170" y="3603"/>
                    <a:pt x="2438" y="3335"/>
                    <a:pt x="2438" y="3003"/>
                  </a:cubicBezTo>
                  <a:lnTo>
                    <a:pt x="2438" y="2400"/>
                  </a:lnTo>
                  <a:lnTo>
                    <a:pt x="3037" y="2400"/>
                  </a:lnTo>
                  <a:cubicBezTo>
                    <a:pt x="3393" y="2400"/>
                    <a:pt x="3675" y="2096"/>
                    <a:pt x="3636" y="1734"/>
                  </a:cubicBezTo>
                  <a:cubicBezTo>
                    <a:pt x="3601" y="1426"/>
                    <a:pt x="3332" y="1199"/>
                    <a:pt x="3024" y="1199"/>
                  </a:cubicBezTo>
                  <a:lnTo>
                    <a:pt x="2438" y="1199"/>
                  </a:lnTo>
                  <a:lnTo>
                    <a:pt x="2438" y="616"/>
                  </a:lnTo>
                  <a:cubicBezTo>
                    <a:pt x="2438" y="308"/>
                    <a:pt x="2211" y="36"/>
                    <a:pt x="1906" y="4"/>
                  </a:cubicBezTo>
                  <a:cubicBezTo>
                    <a:pt x="1882" y="1"/>
                    <a:pt x="1858"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2"/>
            <p:cNvSpPr/>
            <p:nvPr/>
          </p:nvSpPr>
          <p:spPr>
            <a:xfrm>
              <a:off x="5871700" y="2883800"/>
              <a:ext cx="30075" cy="30050"/>
            </a:xfrm>
            <a:custGeom>
              <a:avLst/>
              <a:gdLst/>
              <a:ahLst/>
              <a:cxnLst/>
              <a:rect l="l" t="t" r="r" b="b"/>
              <a:pathLst>
                <a:path w="1203" h="1202" extrusionOk="0">
                  <a:moveTo>
                    <a:pt x="600" y="0"/>
                  </a:moveTo>
                  <a:cubicBezTo>
                    <a:pt x="270" y="0"/>
                    <a:pt x="1" y="269"/>
                    <a:pt x="1" y="603"/>
                  </a:cubicBezTo>
                  <a:cubicBezTo>
                    <a:pt x="1" y="936"/>
                    <a:pt x="270" y="1202"/>
                    <a:pt x="600" y="1202"/>
                  </a:cubicBezTo>
                  <a:cubicBezTo>
                    <a:pt x="933" y="1202"/>
                    <a:pt x="1202" y="936"/>
                    <a:pt x="1202" y="603"/>
                  </a:cubicBezTo>
                  <a:cubicBezTo>
                    <a:pt x="1202" y="269"/>
                    <a:pt x="933"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2"/>
            <p:cNvSpPr/>
            <p:nvPr/>
          </p:nvSpPr>
          <p:spPr>
            <a:xfrm>
              <a:off x="6030850" y="2523475"/>
              <a:ext cx="352975" cy="343925"/>
            </a:xfrm>
            <a:custGeom>
              <a:avLst/>
              <a:gdLst/>
              <a:ahLst/>
              <a:cxnLst/>
              <a:rect l="l" t="t" r="r" b="b"/>
              <a:pathLst>
                <a:path w="14119" h="13757" extrusionOk="0">
                  <a:moveTo>
                    <a:pt x="3854" y="1"/>
                  </a:moveTo>
                  <a:cubicBezTo>
                    <a:pt x="2733" y="1"/>
                    <a:pt x="1669" y="270"/>
                    <a:pt x="692" y="808"/>
                  </a:cubicBezTo>
                  <a:lnTo>
                    <a:pt x="0" y="1186"/>
                  </a:lnTo>
                  <a:lnTo>
                    <a:pt x="2188" y="3425"/>
                  </a:lnTo>
                  <a:lnTo>
                    <a:pt x="2579" y="3028"/>
                  </a:lnTo>
                  <a:cubicBezTo>
                    <a:pt x="2909" y="2688"/>
                    <a:pt x="3380" y="2493"/>
                    <a:pt x="3867" y="2493"/>
                  </a:cubicBezTo>
                  <a:cubicBezTo>
                    <a:pt x="4354" y="2493"/>
                    <a:pt x="4825" y="2688"/>
                    <a:pt x="5155" y="3028"/>
                  </a:cubicBezTo>
                  <a:lnTo>
                    <a:pt x="10476" y="8471"/>
                  </a:lnTo>
                  <a:cubicBezTo>
                    <a:pt x="11251" y="9265"/>
                    <a:pt x="11674" y="10310"/>
                    <a:pt x="11674" y="11412"/>
                  </a:cubicBezTo>
                  <a:lnTo>
                    <a:pt x="11674" y="13757"/>
                  </a:lnTo>
                  <a:cubicBezTo>
                    <a:pt x="13116" y="12914"/>
                    <a:pt x="14118" y="11351"/>
                    <a:pt x="14118" y="9598"/>
                  </a:cubicBezTo>
                  <a:cubicBezTo>
                    <a:pt x="14118" y="8355"/>
                    <a:pt x="13599" y="7173"/>
                    <a:pt x="12731" y="6260"/>
                  </a:cubicBezTo>
                  <a:lnTo>
                    <a:pt x="8612" y="2009"/>
                  </a:lnTo>
                  <a:cubicBezTo>
                    <a:pt x="7356" y="712"/>
                    <a:pt x="5667"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2"/>
            <p:cNvSpPr/>
            <p:nvPr/>
          </p:nvSpPr>
          <p:spPr>
            <a:xfrm>
              <a:off x="5871225" y="2573700"/>
              <a:ext cx="193375" cy="294175"/>
            </a:xfrm>
            <a:custGeom>
              <a:avLst/>
              <a:gdLst/>
              <a:ahLst/>
              <a:cxnLst/>
              <a:rect l="l" t="t" r="r" b="b"/>
              <a:pathLst>
                <a:path w="7735" h="11767" extrusionOk="0">
                  <a:moveTo>
                    <a:pt x="5511" y="0"/>
                  </a:moveTo>
                  <a:cubicBezTo>
                    <a:pt x="4562" y="980"/>
                    <a:pt x="1381" y="4271"/>
                    <a:pt x="1381" y="4271"/>
                  </a:cubicBezTo>
                  <a:cubicBezTo>
                    <a:pt x="1381" y="4271"/>
                    <a:pt x="1383" y="4269"/>
                    <a:pt x="1388" y="4264"/>
                  </a:cubicBezTo>
                  <a:lnTo>
                    <a:pt x="1388" y="4264"/>
                  </a:lnTo>
                  <a:cubicBezTo>
                    <a:pt x="520" y="5161"/>
                    <a:pt x="1" y="6350"/>
                    <a:pt x="1" y="7612"/>
                  </a:cubicBezTo>
                  <a:cubicBezTo>
                    <a:pt x="1" y="9387"/>
                    <a:pt x="987" y="10934"/>
                    <a:pt x="2442" y="11767"/>
                  </a:cubicBezTo>
                  <a:lnTo>
                    <a:pt x="2442" y="9403"/>
                  </a:lnTo>
                  <a:cubicBezTo>
                    <a:pt x="2442" y="8317"/>
                    <a:pt x="2877" y="7247"/>
                    <a:pt x="3640" y="6465"/>
                  </a:cubicBezTo>
                  <a:lnTo>
                    <a:pt x="7734" y="2275"/>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72"/>
          <p:cNvGrpSpPr/>
          <p:nvPr/>
        </p:nvGrpSpPr>
        <p:grpSpPr>
          <a:xfrm>
            <a:off x="7348589" y="2719407"/>
            <a:ext cx="339831" cy="386880"/>
            <a:chOff x="6598025" y="2524450"/>
            <a:chExt cx="450525" cy="512900"/>
          </a:xfrm>
        </p:grpSpPr>
        <p:sp>
          <p:nvSpPr>
            <p:cNvPr id="927" name="Google Shape;927;p72"/>
            <p:cNvSpPr/>
            <p:nvPr/>
          </p:nvSpPr>
          <p:spPr>
            <a:xfrm>
              <a:off x="6598025" y="2524450"/>
              <a:ext cx="210275" cy="330700"/>
            </a:xfrm>
            <a:custGeom>
              <a:avLst/>
              <a:gdLst/>
              <a:ahLst/>
              <a:cxnLst/>
              <a:rect l="l" t="t" r="r" b="b"/>
              <a:pathLst>
                <a:path w="8411" h="13228" extrusionOk="0">
                  <a:moveTo>
                    <a:pt x="4204" y="0"/>
                  </a:moveTo>
                  <a:cubicBezTo>
                    <a:pt x="3874" y="0"/>
                    <a:pt x="3605" y="269"/>
                    <a:pt x="3605" y="602"/>
                  </a:cubicBezTo>
                  <a:lnTo>
                    <a:pt x="3605" y="2762"/>
                  </a:lnTo>
                  <a:lnTo>
                    <a:pt x="1583" y="4860"/>
                  </a:lnTo>
                  <a:cubicBezTo>
                    <a:pt x="562" y="5882"/>
                    <a:pt x="1" y="7234"/>
                    <a:pt x="1" y="8672"/>
                  </a:cubicBezTo>
                  <a:lnTo>
                    <a:pt x="1" y="12628"/>
                  </a:lnTo>
                  <a:cubicBezTo>
                    <a:pt x="1" y="12958"/>
                    <a:pt x="276" y="13227"/>
                    <a:pt x="610" y="13227"/>
                  </a:cubicBezTo>
                  <a:lnTo>
                    <a:pt x="635" y="13227"/>
                  </a:lnTo>
                  <a:cubicBezTo>
                    <a:pt x="1619" y="13215"/>
                    <a:pt x="2404" y="12391"/>
                    <a:pt x="2404" y="11408"/>
                  </a:cubicBezTo>
                  <a:lnTo>
                    <a:pt x="2404" y="8682"/>
                  </a:lnTo>
                  <a:cubicBezTo>
                    <a:pt x="2404" y="7884"/>
                    <a:pt x="2721" y="7122"/>
                    <a:pt x="3285" y="6558"/>
                  </a:cubicBezTo>
                  <a:lnTo>
                    <a:pt x="5614" y="4229"/>
                  </a:lnTo>
                  <a:cubicBezTo>
                    <a:pt x="5730" y="4112"/>
                    <a:pt x="5884" y="4053"/>
                    <a:pt x="6038" y="4053"/>
                  </a:cubicBezTo>
                  <a:cubicBezTo>
                    <a:pt x="6192" y="4053"/>
                    <a:pt x="6346" y="4112"/>
                    <a:pt x="6462" y="4229"/>
                  </a:cubicBezTo>
                  <a:cubicBezTo>
                    <a:pt x="6696" y="4463"/>
                    <a:pt x="6696" y="4844"/>
                    <a:pt x="6462" y="5078"/>
                  </a:cubicBezTo>
                  <a:lnTo>
                    <a:pt x="4133" y="7407"/>
                  </a:lnTo>
                  <a:cubicBezTo>
                    <a:pt x="3720" y="7820"/>
                    <a:pt x="3669" y="8470"/>
                    <a:pt x="4012" y="8944"/>
                  </a:cubicBezTo>
                  <a:cubicBezTo>
                    <a:pt x="4234" y="9250"/>
                    <a:pt x="4578" y="9433"/>
                    <a:pt x="4956" y="9433"/>
                  </a:cubicBezTo>
                  <a:cubicBezTo>
                    <a:pt x="5290" y="9433"/>
                    <a:pt x="5651" y="9290"/>
                    <a:pt x="5979" y="8964"/>
                  </a:cubicBezTo>
                  <a:lnTo>
                    <a:pt x="8410" y="6346"/>
                  </a:lnTo>
                  <a:lnTo>
                    <a:pt x="8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2"/>
            <p:cNvSpPr/>
            <p:nvPr/>
          </p:nvSpPr>
          <p:spPr>
            <a:xfrm>
              <a:off x="6838300" y="2524450"/>
              <a:ext cx="210250" cy="330700"/>
            </a:xfrm>
            <a:custGeom>
              <a:avLst/>
              <a:gdLst/>
              <a:ahLst/>
              <a:cxnLst/>
              <a:rect l="l" t="t" r="r" b="b"/>
              <a:pathLst>
                <a:path w="8410" h="13228" extrusionOk="0">
                  <a:moveTo>
                    <a:pt x="1" y="0"/>
                  </a:moveTo>
                  <a:lnTo>
                    <a:pt x="1" y="6346"/>
                  </a:lnTo>
                  <a:lnTo>
                    <a:pt x="2448" y="8980"/>
                  </a:lnTo>
                  <a:cubicBezTo>
                    <a:pt x="2766" y="9298"/>
                    <a:pt x="3179" y="9480"/>
                    <a:pt x="3570" y="9480"/>
                  </a:cubicBezTo>
                  <a:cubicBezTo>
                    <a:pt x="3927" y="9480"/>
                    <a:pt x="4266" y="9329"/>
                    <a:pt x="4502" y="8992"/>
                  </a:cubicBezTo>
                  <a:cubicBezTo>
                    <a:pt x="4812" y="8547"/>
                    <a:pt x="4809" y="7938"/>
                    <a:pt x="4277" y="7407"/>
                  </a:cubicBezTo>
                  <a:lnTo>
                    <a:pt x="1948" y="5078"/>
                  </a:lnTo>
                  <a:cubicBezTo>
                    <a:pt x="1714" y="4844"/>
                    <a:pt x="1714" y="4463"/>
                    <a:pt x="1948" y="4229"/>
                  </a:cubicBezTo>
                  <a:cubicBezTo>
                    <a:pt x="2065" y="4112"/>
                    <a:pt x="2219" y="4053"/>
                    <a:pt x="2373" y="4053"/>
                  </a:cubicBezTo>
                  <a:cubicBezTo>
                    <a:pt x="2527" y="4053"/>
                    <a:pt x="2680" y="4112"/>
                    <a:pt x="2797" y="4229"/>
                  </a:cubicBezTo>
                  <a:lnTo>
                    <a:pt x="5126" y="6558"/>
                  </a:lnTo>
                  <a:cubicBezTo>
                    <a:pt x="5690" y="7122"/>
                    <a:pt x="6007" y="7884"/>
                    <a:pt x="6007" y="8682"/>
                  </a:cubicBezTo>
                  <a:lnTo>
                    <a:pt x="6007" y="11408"/>
                  </a:lnTo>
                  <a:cubicBezTo>
                    <a:pt x="6007" y="12391"/>
                    <a:pt x="6792" y="13215"/>
                    <a:pt x="7776" y="13227"/>
                  </a:cubicBezTo>
                  <a:lnTo>
                    <a:pt x="7801" y="13227"/>
                  </a:lnTo>
                  <a:cubicBezTo>
                    <a:pt x="8138" y="13227"/>
                    <a:pt x="8410" y="12958"/>
                    <a:pt x="8410" y="12625"/>
                  </a:cubicBezTo>
                  <a:lnTo>
                    <a:pt x="8410" y="8672"/>
                  </a:lnTo>
                  <a:cubicBezTo>
                    <a:pt x="8410" y="7234"/>
                    <a:pt x="7846" y="5882"/>
                    <a:pt x="6837" y="4869"/>
                  </a:cubicBezTo>
                  <a:lnTo>
                    <a:pt x="4806" y="2762"/>
                  </a:lnTo>
                  <a:lnTo>
                    <a:pt x="4806" y="602"/>
                  </a:lnTo>
                  <a:cubicBezTo>
                    <a:pt x="4806" y="269"/>
                    <a:pt x="4537" y="0"/>
                    <a:pt x="4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2"/>
            <p:cNvSpPr/>
            <p:nvPr/>
          </p:nvSpPr>
          <p:spPr>
            <a:xfrm>
              <a:off x="6658100" y="2711375"/>
              <a:ext cx="330400" cy="325975"/>
            </a:xfrm>
            <a:custGeom>
              <a:avLst/>
              <a:gdLst/>
              <a:ahLst/>
              <a:cxnLst/>
              <a:rect l="l" t="t" r="r" b="b"/>
              <a:pathLst>
                <a:path w="13216" h="13039" extrusionOk="0">
                  <a:moveTo>
                    <a:pt x="5405" y="3950"/>
                  </a:moveTo>
                  <a:cubicBezTo>
                    <a:pt x="5738" y="3950"/>
                    <a:pt x="6007" y="4219"/>
                    <a:pt x="6007" y="4549"/>
                  </a:cubicBezTo>
                  <a:cubicBezTo>
                    <a:pt x="6007" y="5542"/>
                    <a:pt x="5200" y="6353"/>
                    <a:pt x="4204" y="6353"/>
                  </a:cubicBezTo>
                  <a:cubicBezTo>
                    <a:pt x="3211" y="6353"/>
                    <a:pt x="2403" y="5542"/>
                    <a:pt x="2403" y="4549"/>
                  </a:cubicBezTo>
                  <a:cubicBezTo>
                    <a:pt x="2403" y="4219"/>
                    <a:pt x="2672" y="3950"/>
                    <a:pt x="3002" y="3950"/>
                  </a:cubicBezTo>
                  <a:cubicBezTo>
                    <a:pt x="3335" y="3950"/>
                    <a:pt x="3605" y="4219"/>
                    <a:pt x="3605" y="4549"/>
                  </a:cubicBezTo>
                  <a:cubicBezTo>
                    <a:pt x="3605" y="4882"/>
                    <a:pt x="3874" y="5151"/>
                    <a:pt x="4204" y="5151"/>
                  </a:cubicBezTo>
                  <a:cubicBezTo>
                    <a:pt x="4537" y="5151"/>
                    <a:pt x="4806" y="4882"/>
                    <a:pt x="4806" y="4549"/>
                  </a:cubicBezTo>
                  <a:cubicBezTo>
                    <a:pt x="4806" y="4219"/>
                    <a:pt x="5075" y="3950"/>
                    <a:pt x="5405" y="3950"/>
                  </a:cubicBezTo>
                  <a:close/>
                  <a:moveTo>
                    <a:pt x="10210" y="3950"/>
                  </a:moveTo>
                  <a:cubicBezTo>
                    <a:pt x="10543" y="3950"/>
                    <a:pt x="10813" y="4219"/>
                    <a:pt x="10813" y="4549"/>
                  </a:cubicBezTo>
                  <a:cubicBezTo>
                    <a:pt x="10813" y="5542"/>
                    <a:pt x="10005" y="6353"/>
                    <a:pt x="9009" y="6353"/>
                  </a:cubicBezTo>
                  <a:cubicBezTo>
                    <a:pt x="8016" y="6353"/>
                    <a:pt x="7209" y="5542"/>
                    <a:pt x="7209" y="4549"/>
                  </a:cubicBezTo>
                  <a:cubicBezTo>
                    <a:pt x="7209" y="4219"/>
                    <a:pt x="7478" y="3950"/>
                    <a:pt x="7808" y="3950"/>
                  </a:cubicBezTo>
                  <a:cubicBezTo>
                    <a:pt x="8141" y="3950"/>
                    <a:pt x="8410" y="4219"/>
                    <a:pt x="8410" y="4549"/>
                  </a:cubicBezTo>
                  <a:cubicBezTo>
                    <a:pt x="8410" y="4882"/>
                    <a:pt x="8679" y="5151"/>
                    <a:pt x="9009" y="5151"/>
                  </a:cubicBezTo>
                  <a:cubicBezTo>
                    <a:pt x="9342" y="5151"/>
                    <a:pt x="9611" y="4882"/>
                    <a:pt x="9611" y="4549"/>
                  </a:cubicBezTo>
                  <a:cubicBezTo>
                    <a:pt x="9611" y="4219"/>
                    <a:pt x="9880" y="3950"/>
                    <a:pt x="10210" y="3950"/>
                  </a:cubicBezTo>
                  <a:close/>
                  <a:moveTo>
                    <a:pt x="7808" y="8755"/>
                  </a:moveTo>
                  <a:cubicBezTo>
                    <a:pt x="8141" y="8755"/>
                    <a:pt x="8410" y="9025"/>
                    <a:pt x="8410" y="9354"/>
                  </a:cubicBezTo>
                  <a:cubicBezTo>
                    <a:pt x="8410" y="10348"/>
                    <a:pt x="7603" y="11158"/>
                    <a:pt x="6606" y="11158"/>
                  </a:cubicBezTo>
                  <a:cubicBezTo>
                    <a:pt x="5613" y="11158"/>
                    <a:pt x="4806" y="10348"/>
                    <a:pt x="4806" y="9354"/>
                  </a:cubicBezTo>
                  <a:cubicBezTo>
                    <a:pt x="4806" y="9025"/>
                    <a:pt x="5075" y="8755"/>
                    <a:pt x="5405" y="8755"/>
                  </a:cubicBezTo>
                  <a:cubicBezTo>
                    <a:pt x="5738" y="8755"/>
                    <a:pt x="6007" y="9025"/>
                    <a:pt x="6007" y="9354"/>
                  </a:cubicBezTo>
                  <a:cubicBezTo>
                    <a:pt x="6007" y="9688"/>
                    <a:pt x="6276" y="9957"/>
                    <a:pt x="6606" y="9957"/>
                  </a:cubicBezTo>
                  <a:cubicBezTo>
                    <a:pt x="6939" y="9957"/>
                    <a:pt x="7209" y="9688"/>
                    <a:pt x="7209" y="9354"/>
                  </a:cubicBezTo>
                  <a:cubicBezTo>
                    <a:pt x="7209" y="9025"/>
                    <a:pt x="7478" y="8755"/>
                    <a:pt x="7808" y="8755"/>
                  </a:cubicBezTo>
                  <a:close/>
                  <a:moveTo>
                    <a:pt x="6606" y="0"/>
                  </a:moveTo>
                  <a:lnTo>
                    <a:pt x="4457" y="2316"/>
                  </a:lnTo>
                  <a:cubicBezTo>
                    <a:pt x="3935" y="2842"/>
                    <a:pt x="3300" y="3172"/>
                    <a:pt x="2570" y="3172"/>
                  </a:cubicBezTo>
                  <a:cubicBezTo>
                    <a:pt x="2076" y="3172"/>
                    <a:pt x="1599" y="3015"/>
                    <a:pt x="1202" y="2739"/>
                  </a:cubicBezTo>
                  <a:lnTo>
                    <a:pt x="1202" y="3931"/>
                  </a:lnTo>
                  <a:cubicBezTo>
                    <a:pt x="1202" y="4911"/>
                    <a:pt x="725" y="5783"/>
                    <a:pt x="1" y="6334"/>
                  </a:cubicBezTo>
                  <a:lnTo>
                    <a:pt x="1" y="6353"/>
                  </a:lnTo>
                  <a:cubicBezTo>
                    <a:pt x="1" y="9995"/>
                    <a:pt x="2964" y="13039"/>
                    <a:pt x="6606" y="13039"/>
                  </a:cubicBezTo>
                  <a:cubicBezTo>
                    <a:pt x="8365" y="13039"/>
                    <a:pt x="10024" y="12273"/>
                    <a:pt x="11287" y="11027"/>
                  </a:cubicBezTo>
                  <a:cubicBezTo>
                    <a:pt x="12530" y="9771"/>
                    <a:pt x="13215" y="8112"/>
                    <a:pt x="13215" y="6353"/>
                  </a:cubicBezTo>
                  <a:lnTo>
                    <a:pt x="13215" y="6330"/>
                  </a:lnTo>
                  <a:cubicBezTo>
                    <a:pt x="12488" y="5779"/>
                    <a:pt x="12014" y="4911"/>
                    <a:pt x="12014" y="3931"/>
                  </a:cubicBezTo>
                  <a:lnTo>
                    <a:pt x="12014" y="2864"/>
                  </a:lnTo>
                  <a:cubicBezTo>
                    <a:pt x="11645" y="3095"/>
                    <a:pt x="11213" y="3223"/>
                    <a:pt x="10764" y="3223"/>
                  </a:cubicBezTo>
                  <a:cubicBezTo>
                    <a:pt x="10114" y="3223"/>
                    <a:pt x="9368" y="2925"/>
                    <a:pt x="8807" y="2364"/>
                  </a:cubicBezTo>
                  <a:lnTo>
                    <a:pt x="6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72"/>
          <p:cNvGrpSpPr/>
          <p:nvPr/>
        </p:nvGrpSpPr>
        <p:grpSpPr>
          <a:xfrm>
            <a:off x="7323454" y="3709004"/>
            <a:ext cx="390100" cy="387698"/>
            <a:chOff x="6596425" y="3429675"/>
            <a:chExt cx="515800" cy="512625"/>
          </a:xfrm>
        </p:grpSpPr>
        <p:sp>
          <p:nvSpPr>
            <p:cNvPr id="931" name="Google Shape;931;p72"/>
            <p:cNvSpPr/>
            <p:nvPr/>
          </p:nvSpPr>
          <p:spPr>
            <a:xfrm>
              <a:off x="6596425" y="3789725"/>
              <a:ext cx="164450" cy="152550"/>
            </a:xfrm>
            <a:custGeom>
              <a:avLst/>
              <a:gdLst/>
              <a:ahLst/>
              <a:cxnLst/>
              <a:rect l="l" t="t" r="r" b="b"/>
              <a:pathLst>
                <a:path w="6578" h="6102" extrusionOk="0">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2"/>
            <p:cNvSpPr/>
            <p:nvPr/>
          </p:nvSpPr>
          <p:spPr>
            <a:xfrm>
              <a:off x="6947950" y="3789725"/>
              <a:ext cx="164275" cy="152575"/>
            </a:xfrm>
            <a:custGeom>
              <a:avLst/>
              <a:gdLst/>
              <a:ahLst/>
              <a:cxnLst/>
              <a:rect l="l" t="t" r="r" b="b"/>
              <a:pathLst>
                <a:path w="6571" h="6103" extrusionOk="0">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2"/>
            <p:cNvSpPr/>
            <p:nvPr/>
          </p:nvSpPr>
          <p:spPr>
            <a:xfrm>
              <a:off x="6757650" y="3429675"/>
              <a:ext cx="352975" cy="343925"/>
            </a:xfrm>
            <a:custGeom>
              <a:avLst/>
              <a:gdLst/>
              <a:ahLst/>
              <a:cxnLst/>
              <a:rect l="l" t="t" r="r" b="b"/>
              <a:pathLst>
                <a:path w="14119" h="13757" extrusionOk="0">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2"/>
            <p:cNvSpPr/>
            <p:nvPr/>
          </p:nvSpPr>
          <p:spPr>
            <a:xfrm>
              <a:off x="6598025" y="3479900"/>
              <a:ext cx="193375" cy="294275"/>
            </a:xfrm>
            <a:custGeom>
              <a:avLst/>
              <a:gdLst/>
              <a:ahLst/>
              <a:cxnLst/>
              <a:rect l="l" t="t" r="r" b="b"/>
              <a:pathLst>
                <a:path w="7735" h="11771" extrusionOk="0">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2"/>
            <p:cNvSpPr/>
            <p:nvPr/>
          </p:nvSpPr>
          <p:spPr>
            <a:xfrm>
              <a:off x="6689100" y="3522050"/>
              <a:ext cx="330375" cy="420225"/>
            </a:xfrm>
            <a:custGeom>
              <a:avLst/>
              <a:gdLst/>
              <a:ahLst/>
              <a:cxnLst/>
              <a:rect l="l" t="t" r="r" b="b"/>
              <a:pathLst>
                <a:path w="13215" h="16809" extrusionOk="0">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72"/>
          <p:cNvGrpSpPr/>
          <p:nvPr/>
        </p:nvGrpSpPr>
        <p:grpSpPr>
          <a:xfrm>
            <a:off x="6657123" y="3732771"/>
            <a:ext cx="387679" cy="340165"/>
            <a:chOff x="5871225" y="3479600"/>
            <a:chExt cx="512600" cy="449775"/>
          </a:xfrm>
        </p:grpSpPr>
        <p:sp>
          <p:nvSpPr>
            <p:cNvPr id="937" name="Google Shape;937;p72"/>
            <p:cNvSpPr/>
            <p:nvPr/>
          </p:nvSpPr>
          <p:spPr>
            <a:xfrm>
              <a:off x="5871225" y="3479600"/>
              <a:ext cx="450525" cy="208100"/>
            </a:xfrm>
            <a:custGeom>
              <a:avLst/>
              <a:gdLst/>
              <a:ahLst/>
              <a:cxnLst/>
              <a:rect l="l" t="t" r="r" b="b"/>
              <a:pathLst>
                <a:path w="18021" h="8324" extrusionOk="0">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2"/>
            <p:cNvSpPr/>
            <p:nvPr/>
          </p:nvSpPr>
          <p:spPr>
            <a:xfrm>
              <a:off x="6293700" y="3674450"/>
              <a:ext cx="90125" cy="119725"/>
            </a:xfrm>
            <a:custGeom>
              <a:avLst/>
              <a:gdLst/>
              <a:ahLst/>
              <a:cxnLst/>
              <a:rect l="l" t="t" r="r" b="b"/>
              <a:pathLst>
                <a:path w="3605" h="4789" extrusionOk="0">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2"/>
            <p:cNvSpPr/>
            <p:nvPr/>
          </p:nvSpPr>
          <p:spPr>
            <a:xfrm>
              <a:off x="6263675" y="3809575"/>
              <a:ext cx="90125" cy="119800"/>
            </a:xfrm>
            <a:custGeom>
              <a:avLst/>
              <a:gdLst/>
              <a:ahLst/>
              <a:cxnLst/>
              <a:rect l="l" t="t" r="r" b="b"/>
              <a:pathLst>
                <a:path w="3605" h="4792" extrusionOk="0">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72"/>
          <p:cNvGrpSpPr/>
          <p:nvPr/>
        </p:nvGrpSpPr>
        <p:grpSpPr>
          <a:xfrm>
            <a:off x="5981359" y="3709025"/>
            <a:ext cx="388341" cy="387660"/>
            <a:chOff x="5155550" y="3479500"/>
            <a:chExt cx="513475" cy="512575"/>
          </a:xfrm>
        </p:grpSpPr>
        <p:sp>
          <p:nvSpPr>
            <p:cNvPr id="941" name="Google Shape;941;p72"/>
            <p:cNvSpPr/>
            <p:nvPr/>
          </p:nvSpPr>
          <p:spPr>
            <a:xfrm>
              <a:off x="5155550" y="3479500"/>
              <a:ext cx="151950" cy="150175"/>
            </a:xfrm>
            <a:custGeom>
              <a:avLst/>
              <a:gdLst/>
              <a:ahLst/>
              <a:cxnLst/>
              <a:rect l="l" t="t" r="r" b="b"/>
              <a:pathLst>
                <a:path w="6078" h="6007" extrusionOk="0">
                  <a:moveTo>
                    <a:pt x="635" y="0"/>
                  </a:moveTo>
                  <a:cubicBezTo>
                    <a:pt x="283" y="0"/>
                    <a:pt x="1" y="308"/>
                    <a:pt x="39" y="670"/>
                  </a:cubicBezTo>
                  <a:cubicBezTo>
                    <a:pt x="71" y="974"/>
                    <a:pt x="344" y="1202"/>
                    <a:pt x="651" y="1202"/>
                  </a:cubicBezTo>
                  <a:lnTo>
                    <a:pt x="1237" y="1202"/>
                  </a:lnTo>
                  <a:lnTo>
                    <a:pt x="1237" y="2403"/>
                  </a:lnTo>
                  <a:lnTo>
                    <a:pt x="651" y="2403"/>
                  </a:lnTo>
                  <a:cubicBezTo>
                    <a:pt x="344" y="2403"/>
                    <a:pt x="74" y="2630"/>
                    <a:pt x="39" y="2935"/>
                  </a:cubicBezTo>
                  <a:cubicBezTo>
                    <a:pt x="1" y="3297"/>
                    <a:pt x="283" y="3604"/>
                    <a:pt x="635" y="3604"/>
                  </a:cubicBezTo>
                  <a:lnTo>
                    <a:pt x="1237" y="3604"/>
                  </a:lnTo>
                  <a:lnTo>
                    <a:pt x="1237" y="4806"/>
                  </a:lnTo>
                  <a:lnTo>
                    <a:pt x="651" y="4806"/>
                  </a:lnTo>
                  <a:cubicBezTo>
                    <a:pt x="344" y="4806"/>
                    <a:pt x="74" y="5033"/>
                    <a:pt x="39" y="5337"/>
                  </a:cubicBezTo>
                  <a:cubicBezTo>
                    <a:pt x="1" y="5699"/>
                    <a:pt x="283" y="6007"/>
                    <a:pt x="635" y="6007"/>
                  </a:cubicBezTo>
                  <a:lnTo>
                    <a:pt x="4239" y="6007"/>
                  </a:lnTo>
                  <a:cubicBezTo>
                    <a:pt x="4572" y="6007"/>
                    <a:pt x="4841" y="5738"/>
                    <a:pt x="4841" y="5408"/>
                  </a:cubicBezTo>
                  <a:lnTo>
                    <a:pt x="4841" y="3604"/>
                  </a:lnTo>
                  <a:lnTo>
                    <a:pt x="5424" y="3604"/>
                  </a:lnTo>
                  <a:cubicBezTo>
                    <a:pt x="5735" y="3604"/>
                    <a:pt x="6004" y="3377"/>
                    <a:pt x="6039" y="3072"/>
                  </a:cubicBezTo>
                  <a:cubicBezTo>
                    <a:pt x="6078" y="2710"/>
                    <a:pt x="5796" y="2403"/>
                    <a:pt x="5440" y="2403"/>
                  </a:cubicBezTo>
                  <a:lnTo>
                    <a:pt x="4841" y="2403"/>
                  </a:lnTo>
                  <a:lnTo>
                    <a:pt x="4841" y="603"/>
                  </a:lnTo>
                  <a:cubicBezTo>
                    <a:pt x="4841" y="269"/>
                    <a:pt x="4572"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2"/>
            <p:cNvSpPr/>
            <p:nvPr/>
          </p:nvSpPr>
          <p:spPr>
            <a:xfrm>
              <a:off x="5155950" y="3659700"/>
              <a:ext cx="149550" cy="150175"/>
            </a:xfrm>
            <a:custGeom>
              <a:avLst/>
              <a:gdLst/>
              <a:ahLst/>
              <a:cxnLst/>
              <a:rect l="l" t="t" r="r" b="b"/>
              <a:pathLst>
                <a:path w="5982" h="6007" extrusionOk="0">
                  <a:moveTo>
                    <a:pt x="2942" y="0"/>
                  </a:moveTo>
                  <a:cubicBezTo>
                    <a:pt x="2131" y="0"/>
                    <a:pt x="1378" y="317"/>
                    <a:pt x="831" y="878"/>
                  </a:cubicBezTo>
                  <a:cubicBezTo>
                    <a:pt x="401" y="1298"/>
                    <a:pt x="116" y="1823"/>
                    <a:pt x="1" y="2403"/>
                  </a:cubicBezTo>
                  <a:lnTo>
                    <a:pt x="1728" y="2403"/>
                  </a:lnTo>
                  <a:cubicBezTo>
                    <a:pt x="2038" y="2403"/>
                    <a:pt x="2307" y="2630"/>
                    <a:pt x="2343" y="2935"/>
                  </a:cubicBezTo>
                  <a:cubicBezTo>
                    <a:pt x="2381" y="3297"/>
                    <a:pt x="2099" y="3604"/>
                    <a:pt x="1744" y="3604"/>
                  </a:cubicBezTo>
                  <a:lnTo>
                    <a:pt x="1" y="3604"/>
                  </a:lnTo>
                  <a:cubicBezTo>
                    <a:pt x="280" y="4972"/>
                    <a:pt x="1494" y="6007"/>
                    <a:pt x="2942" y="6007"/>
                  </a:cubicBezTo>
                  <a:lnTo>
                    <a:pt x="4143" y="6007"/>
                  </a:lnTo>
                  <a:cubicBezTo>
                    <a:pt x="4476" y="6007"/>
                    <a:pt x="4745" y="5738"/>
                    <a:pt x="4745" y="5405"/>
                  </a:cubicBezTo>
                  <a:lnTo>
                    <a:pt x="4745" y="3604"/>
                  </a:lnTo>
                  <a:lnTo>
                    <a:pt x="5328" y="3604"/>
                  </a:lnTo>
                  <a:cubicBezTo>
                    <a:pt x="5639" y="3604"/>
                    <a:pt x="5908" y="3377"/>
                    <a:pt x="5943" y="3072"/>
                  </a:cubicBezTo>
                  <a:cubicBezTo>
                    <a:pt x="5982" y="2707"/>
                    <a:pt x="5700" y="2403"/>
                    <a:pt x="5344" y="2403"/>
                  </a:cubicBezTo>
                  <a:lnTo>
                    <a:pt x="4745" y="2403"/>
                  </a:lnTo>
                  <a:lnTo>
                    <a:pt x="4745" y="602"/>
                  </a:lnTo>
                  <a:cubicBezTo>
                    <a:pt x="4745" y="269"/>
                    <a:pt x="4476" y="0"/>
                    <a:pt x="4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2"/>
            <p:cNvSpPr/>
            <p:nvPr/>
          </p:nvSpPr>
          <p:spPr>
            <a:xfrm>
              <a:off x="5156450" y="3841900"/>
              <a:ext cx="151050" cy="150175"/>
            </a:xfrm>
            <a:custGeom>
              <a:avLst/>
              <a:gdLst/>
              <a:ahLst/>
              <a:cxnLst/>
              <a:rect l="l" t="t" r="r" b="b"/>
              <a:pathLst>
                <a:path w="6042" h="6007" extrusionOk="0">
                  <a:moveTo>
                    <a:pt x="1800" y="0"/>
                  </a:moveTo>
                  <a:cubicBezTo>
                    <a:pt x="807" y="0"/>
                    <a:pt x="0" y="808"/>
                    <a:pt x="0" y="1804"/>
                  </a:cubicBezTo>
                  <a:lnTo>
                    <a:pt x="0" y="2403"/>
                  </a:lnTo>
                  <a:lnTo>
                    <a:pt x="1784" y="2403"/>
                  </a:lnTo>
                  <a:cubicBezTo>
                    <a:pt x="2095" y="2403"/>
                    <a:pt x="2364" y="2630"/>
                    <a:pt x="2399" y="2935"/>
                  </a:cubicBezTo>
                  <a:cubicBezTo>
                    <a:pt x="2438" y="3300"/>
                    <a:pt x="2156" y="3604"/>
                    <a:pt x="1800" y="3604"/>
                  </a:cubicBezTo>
                  <a:lnTo>
                    <a:pt x="0" y="3604"/>
                  </a:lnTo>
                  <a:lnTo>
                    <a:pt x="0" y="4206"/>
                  </a:lnTo>
                  <a:cubicBezTo>
                    <a:pt x="0" y="5200"/>
                    <a:pt x="807" y="6007"/>
                    <a:pt x="1800" y="6007"/>
                  </a:cubicBezTo>
                  <a:lnTo>
                    <a:pt x="4203" y="6007"/>
                  </a:lnTo>
                  <a:cubicBezTo>
                    <a:pt x="4536" y="6007"/>
                    <a:pt x="4805" y="5738"/>
                    <a:pt x="4805" y="5408"/>
                  </a:cubicBezTo>
                  <a:lnTo>
                    <a:pt x="4805" y="3604"/>
                  </a:lnTo>
                  <a:lnTo>
                    <a:pt x="5388" y="3604"/>
                  </a:lnTo>
                  <a:cubicBezTo>
                    <a:pt x="5699" y="3604"/>
                    <a:pt x="5968" y="3377"/>
                    <a:pt x="6003" y="3072"/>
                  </a:cubicBezTo>
                  <a:cubicBezTo>
                    <a:pt x="6042" y="2710"/>
                    <a:pt x="5760" y="2403"/>
                    <a:pt x="5404" y="2403"/>
                  </a:cubicBezTo>
                  <a:lnTo>
                    <a:pt x="4805" y="2403"/>
                  </a:lnTo>
                  <a:lnTo>
                    <a:pt x="4805" y="602"/>
                  </a:lnTo>
                  <a:cubicBezTo>
                    <a:pt x="4805" y="269"/>
                    <a:pt x="4536" y="0"/>
                    <a:pt x="4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2"/>
            <p:cNvSpPr/>
            <p:nvPr/>
          </p:nvSpPr>
          <p:spPr>
            <a:xfrm>
              <a:off x="5398700" y="3479500"/>
              <a:ext cx="270325" cy="512575"/>
            </a:xfrm>
            <a:custGeom>
              <a:avLst/>
              <a:gdLst/>
              <a:ahLst/>
              <a:cxnLst/>
              <a:rect l="l" t="t" r="r" b="b"/>
              <a:pathLst>
                <a:path w="10813" h="20503" extrusionOk="0">
                  <a:moveTo>
                    <a:pt x="603" y="0"/>
                  </a:moveTo>
                  <a:cubicBezTo>
                    <a:pt x="270" y="0"/>
                    <a:pt x="1" y="269"/>
                    <a:pt x="1" y="603"/>
                  </a:cubicBezTo>
                  <a:lnTo>
                    <a:pt x="1" y="6609"/>
                  </a:lnTo>
                  <a:cubicBezTo>
                    <a:pt x="1" y="6907"/>
                    <a:pt x="219" y="7160"/>
                    <a:pt x="517" y="7202"/>
                  </a:cubicBezTo>
                  <a:cubicBezTo>
                    <a:pt x="517" y="7202"/>
                    <a:pt x="2637" y="7506"/>
                    <a:pt x="4201" y="7759"/>
                  </a:cubicBezTo>
                  <a:cubicBezTo>
                    <a:pt x="4040" y="8326"/>
                    <a:pt x="3922" y="8957"/>
                    <a:pt x="3829" y="9611"/>
                  </a:cubicBezTo>
                  <a:lnTo>
                    <a:pt x="5392" y="9611"/>
                  </a:lnTo>
                  <a:cubicBezTo>
                    <a:pt x="5700" y="9611"/>
                    <a:pt x="5969" y="9838"/>
                    <a:pt x="6004" y="10143"/>
                  </a:cubicBezTo>
                  <a:cubicBezTo>
                    <a:pt x="6043" y="10505"/>
                    <a:pt x="5761" y="10812"/>
                    <a:pt x="5405" y="10812"/>
                  </a:cubicBezTo>
                  <a:lnTo>
                    <a:pt x="3675" y="10812"/>
                  </a:lnTo>
                  <a:cubicBezTo>
                    <a:pt x="3640" y="11203"/>
                    <a:pt x="3618" y="11603"/>
                    <a:pt x="3605" y="12013"/>
                  </a:cubicBezTo>
                  <a:lnTo>
                    <a:pt x="5392" y="12013"/>
                  </a:lnTo>
                  <a:cubicBezTo>
                    <a:pt x="5700" y="12013"/>
                    <a:pt x="5969" y="12241"/>
                    <a:pt x="6004" y="12545"/>
                  </a:cubicBezTo>
                  <a:cubicBezTo>
                    <a:pt x="6043" y="12907"/>
                    <a:pt x="5761" y="13215"/>
                    <a:pt x="5405" y="13215"/>
                  </a:cubicBezTo>
                  <a:lnTo>
                    <a:pt x="3614" y="13215"/>
                  </a:lnTo>
                  <a:cubicBezTo>
                    <a:pt x="3717" y="16889"/>
                    <a:pt x="4739" y="20503"/>
                    <a:pt x="6606" y="20503"/>
                  </a:cubicBezTo>
                  <a:cubicBezTo>
                    <a:pt x="8580" y="20503"/>
                    <a:pt x="9611" y="16495"/>
                    <a:pt x="9611" y="12613"/>
                  </a:cubicBezTo>
                  <a:cubicBezTo>
                    <a:pt x="9611" y="10844"/>
                    <a:pt x="9397" y="9127"/>
                    <a:pt x="9009" y="7775"/>
                  </a:cubicBezTo>
                  <a:cubicBezTo>
                    <a:pt x="9009" y="7772"/>
                    <a:pt x="9009" y="7769"/>
                    <a:pt x="9009" y="7766"/>
                  </a:cubicBezTo>
                  <a:cubicBezTo>
                    <a:pt x="10130" y="7096"/>
                    <a:pt x="10813" y="5994"/>
                    <a:pt x="10813" y="4806"/>
                  </a:cubicBezTo>
                  <a:cubicBezTo>
                    <a:pt x="10813" y="3361"/>
                    <a:pt x="9816"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2"/>
            <p:cNvSpPr/>
            <p:nvPr/>
          </p:nvSpPr>
          <p:spPr>
            <a:xfrm>
              <a:off x="5338650" y="3509525"/>
              <a:ext cx="30050" cy="120150"/>
            </a:xfrm>
            <a:custGeom>
              <a:avLst/>
              <a:gdLst/>
              <a:ahLst/>
              <a:cxnLst/>
              <a:rect l="l" t="t" r="r" b="b"/>
              <a:pathLst>
                <a:path w="1202" h="4806" extrusionOk="0">
                  <a:moveTo>
                    <a:pt x="599" y="1"/>
                  </a:moveTo>
                  <a:cubicBezTo>
                    <a:pt x="269" y="1"/>
                    <a:pt x="0" y="270"/>
                    <a:pt x="0" y="603"/>
                  </a:cubicBezTo>
                  <a:lnTo>
                    <a:pt x="0" y="4207"/>
                  </a:lnTo>
                  <a:cubicBezTo>
                    <a:pt x="0" y="4537"/>
                    <a:pt x="269" y="4806"/>
                    <a:pt x="599" y="4806"/>
                  </a:cubicBezTo>
                  <a:lnTo>
                    <a:pt x="1201" y="4806"/>
                  </a:lnTo>
                  <a:lnTo>
                    <a:pt x="1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72"/>
          <p:cNvGrpSpPr/>
          <p:nvPr/>
        </p:nvGrpSpPr>
        <p:grpSpPr>
          <a:xfrm>
            <a:off x="5330154" y="3709017"/>
            <a:ext cx="340732" cy="387679"/>
            <a:chOff x="4473125" y="3509525"/>
            <a:chExt cx="450525" cy="512600"/>
          </a:xfrm>
        </p:grpSpPr>
        <p:sp>
          <p:nvSpPr>
            <p:cNvPr id="947" name="Google Shape;947;p72"/>
            <p:cNvSpPr/>
            <p:nvPr/>
          </p:nvSpPr>
          <p:spPr>
            <a:xfrm>
              <a:off x="4473125" y="3509525"/>
              <a:ext cx="450525" cy="512600"/>
            </a:xfrm>
            <a:custGeom>
              <a:avLst/>
              <a:gdLst/>
              <a:ahLst/>
              <a:cxnLst/>
              <a:rect l="l" t="t" r="r" b="b"/>
              <a:pathLst>
                <a:path w="18021" h="20504" extrusionOk="0">
                  <a:moveTo>
                    <a:pt x="9012" y="2403"/>
                  </a:moveTo>
                  <a:cubicBezTo>
                    <a:pt x="9342" y="2403"/>
                    <a:pt x="9611" y="2672"/>
                    <a:pt x="9611" y="3005"/>
                  </a:cubicBezTo>
                  <a:cubicBezTo>
                    <a:pt x="9611" y="3335"/>
                    <a:pt x="9342" y="3605"/>
                    <a:pt x="9012" y="3605"/>
                  </a:cubicBezTo>
                  <a:cubicBezTo>
                    <a:pt x="8679" y="3605"/>
                    <a:pt x="8410" y="3335"/>
                    <a:pt x="8410" y="3005"/>
                  </a:cubicBezTo>
                  <a:cubicBezTo>
                    <a:pt x="8410" y="2672"/>
                    <a:pt x="8679" y="2403"/>
                    <a:pt x="9012" y="2403"/>
                  </a:cubicBezTo>
                  <a:close/>
                  <a:moveTo>
                    <a:pt x="6609" y="3605"/>
                  </a:moveTo>
                  <a:cubicBezTo>
                    <a:pt x="6939" y="3605"/>
                    <a:pt x="7208" y="3874"/>
                    <a:pt x="7208" y="4204"/>
                  </a:cubicBezTo>
                  <a:cubicBezTo>
                    <a:pt x="7208" y="4537"/>
                    <a:pt x="6939" y="4806"/>
                    <a:pt x="6609" y="4806"/>
                  </a:cubicBezTo>
                  <a:cubicBezTo>
                    <a:pt x="6276" y="4806"/>
                    <a:pt x="6007" y="4537"/>
                    <a:pt x="6007" y="4204"/>
                  </a:cubicBezTo>
                  <a:cubicBezTo>
                    <a:pt x="6007" y="3874"/>
                    <a:pt x="6276" y="3605"/>
                    <a:pt x="6609" y="3605"/>
                  </a:cubicBezTo>
                  <a:close/>
                  <a:moveTo>
                    <a:pt x="11415" y="3605"/>
                  </a:moveTo>
                  <a:cubicBezTo>
                    <a:pt x="11745" y="3605"/>
                    <a:pt x="12014" y="3874"/>
                    <a:pt x="12014" y="4207"/>
                  </a:cubicBezTo>
                  <a:cubicBezTo>
                    <a:pt x="12014" y="4537"/>
                    <a:pt x="11745" y="4806"/>
                    <a:pt x="11415" y="4806"/>
                  </a:cubicBezTo>
                  <a:cubicBezTo>
                    <a:pt x="11081" y="4806"/>
                    <a:pt x="10812" y="4537"/>
                    <a:pt x="10812" y="4207"/>
                  </a:cubicBezTo>
                  <a:cubicBezTo>
                    <a:pt x="10812" y="3874"/>
                    <a:pt x="11081" y="3605"/>
                    <a:pt x="11415" y="3605"/>
                  </a:cubicBezTo>
                  <a:close/>
                  <a:moveTo>
                    <a:pt x="9012" y="4806"/>
                  </a:moveTo>
                  <a:cubicBezTo>
                    <a:pt x="9342" y="4806"/>
                    <a:pt x="9611" y="5075"/>
                    <a:pt x="9611" y="5408"/>
                  </a:cubicBezTo>
                  <a:cubicBezTo>
                    <a:pt x="9611" y="5738"/>
                    <a:pt x="9342" y="6007"/>
                    <a:pt x="9012" y="6007"/>
                  </a:cubicBezTo>
                  <a:cubicBezTo>
                    <a:pt x="8679" y="6007"/>
                    <a:pt x="8410" y="5738"/>
                    <a:pt x="8410" y="5408"/>
                  </a:cubicBezTo>
                  <a:cubicBezTo>
                    <a:pt x="8410" y="5075"/>
                    <a:pt x="8679" y="4806"/>
                    <a:pt x="9012" y="4806"/>
                  </a:cubicBezTo>
                  <a:close/>
                  <a:moveTo>
                    <a:pt x="5408" y="6007"/>
                  </a:moveTo>
                  <a:cubicBezTo>
                    <a:pt x="5738" y="6007"/>
                    <a:pt x="6007" y="6276"/>
                    <a:pt x="6007" y="6606"/>
                  </a:cubicBezTo>
                  <a:cubicBezTo>
                    <a:pt x="6007" y="6939"/>
                    <a:pt x="5738" y="7209"/>
                    <a:pt x="5408" y="7209"/>
                  </a:cubicBezTo>
                  <a:cubicBezTo>
                    <a:pt x="5075" y="7209"/>
                    <a:pt x="4806" y="6939"/>
                    <a:pt x="4806" y="6606"/>
                  </a:cubicBezTo>
                  <a:cubicBezTo>
                    <a:pt x="4806" y="6276"/>
                    <a:pt x="5075" y="6007"/>
                    <a:pt x="5408" y="6007"/>
                  </a:cubicBezTo>
                  <a:close/>
                  <a:moveTo>
                    <a:pt x="12616" y="6007"/>
                  </a:moveTo>
                  <a:cubicBezTo>
                    <a:pt x="12946" y="6007"/>
                    <a:pt x="13215" y="6276"/>
                    <a:pt x="13215" y="6606"/>
                  </a:cubicBezTo>
                  <a:cubicBezTo>
                    <a:pt x="13215" y="6939"/>
                    <a:pt x="12946" y="7209"/>
                    <a:pt x="12616" y="7209"/>
                  </a:cubicBezTo>
                  <a:cubicBezTo>
                    <a:pt x="12283" y="7209"/>
                    <a:pt x="12014" y="6939"/>
                    <a:pt x="12014" y="6606"/>
                  </a:cubicBezTo>
                  <a:cubicBezTo>
                    <a:pt x="12014" y="6276"/>
                    <a:pt x="12283" y="6007"/>
                    <a:pt x="12616" y="6007"/>
                  </a:cubicBezTo>
                  <a:close/>
                  <a:moveTo>
                    <a:pt x="7811" y="7209"/>
                  </a:moveTo>
                  <a:cubicBezTo>
                    <a:pt x="8141" y="7209"/>
                    <a:pt x="8410" y="7478"/>
                    <a:pt x="8410" y="7808"/>
                  </a:cubicBezTo>
                  <a:cubicBezTo>
                    <a:pt x="8410" y="8141"/>
                    <a:pt x="8141" y="8410"/>
                    <a:pt x="7811" y="8410"/>
                  </a:cubicBezTo>
                  <a:cubicBezTo>
                    <a:pt x="7477" y="8410"/>
                    <a:pt x="7208" y="8141"/>
                    <a:pt x="7208" y="7808"/>
                  </a:cubicBezTo>
                  <a:cubicBezTo>
                    <a:pt x="7208" y="7478"/>
                    <a:pt x="7477" y="7209"/>
                    <a:pt x="7811" y="7209"/>
                  </a:cubicBezTo>
                  <a:close/>
                  <a:moveTo>
                    <a:pt x="10213" y="7209"/>
                  </a:moveTo>
                  <a:cubicBezTo>
                    <a:pt x="10543" y="7209"/>
                    <a:pt x="10812" y="7478"/>
                    <a:pt x="10812" y="7811"/>
                  </a:cubicBezTo>
                  <a:cubicBezTo>
                    <a:pt x="10812" y="8141"/>
                    <a:pt x="10543" y="8410"/>
                    <a:pt x="10213" y="8410"/>
                  </a:cubicBezTo>
                  <a:cubicBezTo>
                    <a:pt x="9880" y="8410"/>
                    <a:pt x="9611" y="8141"/>
                    <a:pt x="9611" y="7811"/>
                  </a:cubicBezTo>
                  <a:cubicBezTo>
                    <a:pt x="9611" y="7478"/>
                    <a:pt x="9880" y="7209"/>
                    <a:pt x="10213" y="7209"/>
                  </a:cubicBezTo>
                  <a:close/>
                  <a:moveTo>
                    <a:pt x="5408" y="8410"/>
                  </a:moveTo>
                  <a:cubicBezTo>
                    <a:pt x="5738" y="8410"/>
                    <a:pt x="6007" y="8679"/>
                    <a:pt x="6007" y="9009"/>
                  </a:cubicBezTo>
                  <a:cubicBezTo>
                    <a:pt x="6007" y="9342"/>
                    <a:pt x="5738" y="9611"/>
                    <a:pt x="5408" y="9611"/>
                  </a:cubicBezTo>
                  <a:cubicBezTo>
                    <a:pt x="5075" y="9611"/>
                    <a:pt x="4806" y="9342"/>
                    <a:pt x="4806" y="9009"/>
                  </a:cubicBezTo>
                  <a:cubicBezTo>
                    <a:pt x="4806" y="8679"/>
                    <a:pt x="5075" y="8410"/>
                    <a:pt x="5408" y="8410"/>
                  </a:cubicBezTo>
                  <a:close/>
                  <a:moveTo>
                    <a:pt x="12616" y="8410"/>
                  </a:moveTo>
                  <a:cubicBezTo>
                    <a:pt x="12946" y="8410"/>
                    <a:pt x="13215" y="8679"/>
                    <a:pt x="13215" y="9009"/>
                  </a:cubicBezTo>
                  <a:cubicBezTo>
                    <a:pt x="13215" y="9342"/>
                    <a:pt x="12946" y="9611"/>
                    <a:pt x="12616" y="9611"/>
                  </a:cubicBezTo>
                  <a:cubicBezTo>
                    <a:pt x="12283" y="9611"/>
                    <a:pt x="12014" y="9342"/>
                    <a:pt x="12014" y="9009"/>
                  </a:cubicBezTo>
                  <a:cubicBezTo>
                    <a:pt x="12014" y="8679"/>
                    <a:pt x="12283" y="8410"/>
                    <a:pt x="12616" y="8410"/>
                  </a:cubicBezTo>
                  <a:close/>
                  <a:moveTo>
                    <a:pt x="9012" y="9611"/>
                  </a:moveTo>
                  <a:cubicBezTo>
                    <a:pt x="9342" y="9611"/>
                    <a:pt x="9611" y="9880"/>
                    <a:pt x="9611" y="10210"/>
                  </a:cubicBezTo>
                  <a:cubicBezTo>
                    <a:pt x="9611" y="10543"/>
                    <a:pt x="9342" y="10812"/>
                    <a:pt x="9012" y="10812"/>
                  </a:cubicBezTo>
                  <a:cubicBezTo>
                    <a:pt x="8679" y="10812"/>
                    <a:pt x="8410" y="10543"/>
                    <a:pt x="8410" y="10210"/>
                  </a:cubicBezTo>
                  <a:cubicBezTo>
                    <a:pt x="8410" y="9880"/>
                    <a:pt x="8679" y="9611"/>
                    <a:pt x="9012" y="9611"/>
                  </a:cubicBezTo>
                  <a:close/>
                  <a:moveTo>
                    <a:pt x="9012" y="12014"/>
                  </a:moveTo>
                  <a:cubicBezTo>
                    <a:pt x="10668" y="12014"/>
                    <a:pt x="12014" y="13363"/>
                    <a:pt x="12014" y="15016"/>
                  </a:cubicBezTo>
                  <a:cubicBezTo>
                    <a:pt x="12014" y="16672"/>
                    <a:pt x="10668" y="18020"/>
                    <a:pt x="9012" y="18020"/>
                  </a:cubicBezTo>
                  <a:cubicBezTo>
                    <a:pt x="7356" y="18020"/>
                    <a:pt x="6007" y="16672"/>
                    <a:pt x="6007" y="15016"/>
                  </a:cubicBezTo>
                  <a:cubicBezTo>
                    <a:pt x="6007" y="13363"/>
                    <a:pt x="7356" y="12014"/>
                    <a:pt x="9012" y="12014"/>
                  </a:cubicBezTo>
                  <a:close/>
                  <a:moveTo>
                    <a:pt x="9012" y="1"/>
                  </a:moveTo>
                  <a:cubicBezTo>
                    <a:pt x="3700" y="1"/>
                    <a:pt x="0" y="6965"/>
                    <a:pt x="0" y="13215"/>
                  </a:cubicBezTo>
                  <a:cubicBezTo>
                    <a:pt x="0" y="15297"/>
                    <a:pt x="519" y="17322"/>
                    <a:pt x="1544" y="19071"/>
                  </a:cubicBezTo>
                  <a:cubicBezTo>
                    <a:pt x="2057" y="19955"/>
                    <a:pt x="3041" y="20503"/>
                    <a:pt x="4104" y="20503"/>
                  </a:cubicBezTo>
                  <a:lnTo>
                    <a:pt x="13917" y="20503"/>
                  </a:lnTo>
                  <a:cubicBezTo>
                    <a:pt x="14983" y="20503"/>
                    <a:pt x="15964" y="19955"/>
                    <a:pt x="16479" y="19071"/>
                  </a:cubicBezTo>
                  <a:cubicBezTo>
                    <a:pt x="17501" y="17322"/>
                    <a:pt x="18020" y="15297"/>
                    <a:pt x="18020" y="13215"/>
                  </a:cubicBezTo>
                  <a:cubicBezTo>
                    <a:pt x="18020" y="6965"/>
                    <a:pt x="14320" y="1"/>
                    <a:pt x="9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2"/>
            <p:cNvSpPr/>
            <p:nvPr/>
          </p:nvSpPr>
          <p:spPr>
            <a:xfrm>
              <a:off x="4653325" y="3839900"/>
              <a:ext cx="90125" cy="90125"/>
            </a:xfrm>
            <a:custGeom>
              <a:avLst/>
              <a:gdLst/>
              <a:ahLst/>
              <a:cxnLst/>
              <a:rect l="l" t="t" r="r" b="b"/>
              <a:pathLst>
                <a:path w="3605" h="3605" extrusionOk="0">
                  <a:moveTo>
                    <a:pt x="1804" y="1201"/>
                  </a:moveTo>
                  <a:cubicBezTo>
                    <a:pt x="2134" y="1201"/>
                    <a:pt x="2403" y="1471"/>
                    <a:pt x="2403" y="1804"/>
                  </a:cubicBezTo>
                  <a:cubicBezTo>
                    <a:pt x="2403" y="2134"/>
                    <a:pt x="2134" y="2403"/>
                    <a:pt x="1804" y="2403"/>
                  </a:cubicBezTo>
                  <a:cubicBezTo>
                    <a:pt x="1471" y="2403"/>
                    <a:pt x="1202" y="2134"/>
                    <a:pt x="1202" y="1804"/>
                  </a:cubicBezTo>
                  <a:cubicBezTo>
                    <a:pt x="1202" y="1471"/>
                    <a:pt x="1471" y="1201"/>
                    <a:pt x="1804" y="1201"/>
                  </a:cubicBezTo>
                  <a:close/>
                  <a:moveTo>
                    <a:pt x="1804" y="0"/>
                  </a:moveTo>
                  <a:cubicBezTo>
                    <a:pt x="811" y="0"/>
                    <a:pt x="0" y="807"/>
                    <a:pt x="0" y="1804"/>
                  </a:cubicBezTo>
                  <a:cubicBezTo>
                    <a:pt x="0" y="2797"/>
                    <a:pt x="811" y="3604"/>
                    <a:pt x="1804" y="3604"/>
                  </a:cubicBezTo>
                  <a:cubicBezTo>
                    <a:pt x="2797" y="3604"/>
                    <a:pt x="3604" y="2797"/>
                    <a:pt x="3604" y="1804"/>
                  </a:cubicBezTo>
                  <a:cubicBezTo>
                    <a:pt x="3604" y="807"/>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72"/>
          <p:cNvGrpSpPr/>
          <p:nvPr/>
        </p:nvGrpSpPr>
        <p:grpSpPr>
          <a:xfrm>
            <a:off x="4651610" y="3709007"/>
            <a:ext cx="392085" cy="387698"/>
            <a:chOff x="3877025" y="3509500"/>
            <a:chExt cx="518425" cy="512625"/>
          </a:xfrm>
        </p:grpSpPr>
        <p:sp>
          <p:nvSpPr>
            <p:cNvPr id="950" name="Google Shape;950;p72"/>
            <p:cNvSpPr/>
            <p:nvPr/>
          </p:nvSpPr>
          <p:spPr>
            <a:xfrm>
              <a:off x="4150925" y="3840925"/>
              <a:ext cx="84925" cy="30075"/>
            </a:xfrm>
            <a:custGeom>
              <a:avLst/>
              <a:gdLst/>
              <a:ahLst/>
              <a:cxnLst/>
              <a:rect l="l" t="t" r="r" b="b"/>
              <a:pathLst>
                <a:path w="3397" h="1203" extrusionOk="0">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2"/>
            <p:cNvSpPr/>
            <p:nvPr/>
          </p:nvSpPr>
          <p:spPr>
            <a:xfrm>
              <a:off x="4030800" y="3810900"/>
              <a:ext cx="84900" cy="30050"/>
            </a:xfrm>
            <a:custGeom>
              <a:avLst/>
              <a:gdLst/>
              <a:ahLst/>
              <a:cxnLst/>
              <a:rect l="l" t="t" r="r" b="b"/>
              <a:pathLst>
                <a:path w="3396" h="1202" extrusionOk="0">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2"/>
            <p:cNvSpPr/>
            <p:nvPr/>
          </p:nvSpPr>
          <p:spPr>
            <a:xfrm>
              <a:off x="3877025" y="3720800"/>
              <a:ext cx="512600" cy="301325"/>
            </a:xfrm>
            <a:custGeom>
              <a:avLst/>
              <a:gdLst/>
              <a:ahLst/>
              <a:cxnLst/>
              <a:rect l="l" t="t" r="r" b="b"/>
              <a:pathLst>
                <a:path w="20504" h="12053" extrusionOk="0">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2"/>
            <p:cNvSpPr/>
            <p:nvPr/>
          </p:nvSpPr>
          <p:spPr>
            <a:xfrm>
              <a:off x="4167275" y="3509500"/>
              <a:ext cx="228175" cy="181300"/>
            </a:xfrm>
            <a:custGeom>
              <a:avLst/>
              <a:gdLst/>
              <a:ahLst/>
              <a:cxnLst/>
              <a:rect l="l" t="t" r="r" b="b"/>
              <a:pathLst>
                <a:path w="9127" h="7252" extrusionOk="0">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72"/>
          <p:cNvGrpSpPr/>
          <p:nvPr/>
        </p:nvGrpSpPr>
        <p:grpSpPr>
          <a:xfrm>
            <a:off x="3978169" y="3732092"/>
            <a:ext cx="387679" cy="341526"/>
            <a:chOff x="3204275" y="3509525"/>
            <a:chExt cx="512600" cy="451575"/>
          </a:xfrm>
        </p:grpSpPr>
        <p:sp>
          <p:nvSpPr>
            <p:cNvPr id="955" name="Google Shape;955;p72"/>
            <p:cNvSpPr/>
            <p:nvPr/>
          </p:nvSpPr>
          <p:spPr>
            <a:xfrm>
              <a:off x="3264025" y="3509525"/>
              <a:ext cx="62900" cy="150925"/>
            </a:xfrm>
            <a:custGeom>
              <a:avLst/>
              <a:gdLst/>
              <a:ahLst/>
              <a:cxnLst/>
              <a:rect l="l" t="t" r="r" b="b"/>
              <a:pathLst>
                <a:path w="2516" h="6037" extrusionOk="0">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2"/>
            <p:cNvSpPr/>
            <p:nvPr/>
          </p:nvSpPr>
          <p:spPr>
            <a:xfrm>
              <a:off x="3369100" y="3509525"/>
              <a:ext cx="62900" cy="150925"/>
            </a:xfrm>
            <a:custGeom>
              <a:avLst/>
              <a:gdLst/>
              <a:ahLst/>
              <a:cxnLst/>
              <a:rect l="l" t="t" r="r" b="b"/>
              <a:pathLst>
                <a:path w="2516" h="6037" extrusionOk="0">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2"/>
            <p:cNvSpPr/>
            <p:nvPr/>
          </p:nvSpPr>
          <p:spPr>
            <a:xfrm>
              <a:off x="3474175" y="3509525"/>
              <a:ext cx="62975" cy="150925"/>
            </a:xfrm>
            <a:custGeom>
              <a:avLst/>
              <a:gdLst/>
              <a:ahLst/>
              <a:cxnLst/>
              <a:rect l="l" t="t" r="r" b="b"/>
              <a:pathLst>
                <a:path w="2519" h="6037" extrusionOk="0">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2"/>
            <p:cNvSpPr/>
            <p:nvPr/>
          </p:nvSpPr>
          <p:spPr>
            <a:xfrm>
              <a:off x="3204275" y="3690775"/>
              <a:ext cx="512600" cy="270325"/>
            </a:xfrm>
            <a:custGeom>
              <a:avLst/>
              <a:gdLst/>
              <a:ahLst/>
              <a:cxnLst/>
              <a:rect l="l" t="t" r="r" b="b"/>
              <a:pathLst>
                <a:path w="20504" h="10813" extrusionOk="0">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72"/>
          <p:cNvGrpSpPr/>
          <p:nvPr/>
        </p:nvGrpSpPr>
        <p:grpSpPr>
          <a:xfrm>
            <a:off x="3370615" y="3755234"/>
            <a:ext cx="390402" cy="295241"/>
            <a:chOff x="2540750" y="3522575"/>
            <a:chExt cx="516200" cy="390375"/>
          </a:xfrm>
        </p:grpSpPr>
        <p:sp>
          <p:nvSpPr>
            <p:cNvPr id="960" name="Google Shape;960;p72"/>
            <p:cNvSpPr/>
            <p:nvPr/>
          </p:nvSpPr>
          <p:spPr>
            <a:xfrm>
              <a:off x="2541300" y="3732825"/>
              <a:ext cx="515650" cy="180125"/>
            </a:xfrm>
            <a:custGeom>
              <a:avLst/>
              <a:gdLst/>
              <a:ahLst/>
              <a:cxnLst/>
              <a:rect l="l" t="t" r="r" b="b"/>
              <a:pathLst>
                <a:path w="20626" h="7205" extrusionOk="0">
                  <a:moveTo>
                    <a:pt x="1551" y="0"/>
                  </a:moveTo>
                  <a:cubicBezTo>
                    <a:pt x="693" y="0"/>
                    <a:pt x="1" y="721"/>
                    <a:pt x="52" y="1592"/>
                  </a:cubicBezTo>
                  <a:cubicBezTo>
                    <a:pt x="100" y="2367"/>
                    <a:pt x="802" y="3002"/>
                    <a:pt x="1580" y="3002"/>
                  </a:cubicBezTo>
                  <a:lnTo>
                    <a:pt x="16332" y="3002"/>
                  </a:lnTo>
                  <a:cubicBezTo>
                    <a:pt x="16640" y="3002"/>
                    <a:pt x="16912" y="3229"/>
                    <a:pt x="16944" y="3534"/>
                  </a:cubicBezTo>
                  <a:cubicBezTo>
                    <a:pt x="16986" y="3896"/>
                    <a:pt x="16704" y="4203"/>
                    <a:pt x="16348" y="4203"/>
                  </a:cubicBezTo>
                  <a:lnTo>
                    <a:pt x="1551" y="4203"/>
                  </a:lnTo>
                  <a:cubicBezTo>
                    <a:pt x="693" y="4203"/>
                    <a:pt x="1" y="4927"/>
                    <a:pt x="52" y="5798"/>
                  </a:cubicBezTo>
                  <a:cubicBezTo>
                    <a:pt x="100" y="6574"/>
                    <a:pt x="802" y="7205"/>
                    <a:pt x="1580" y="7205"/>
                  </a:cubicBezTo>
                  <a:lnTo>
                    <a:pt x="16903" y="7205"/>
                  </a:lnTo>
                  <a:cubicBezTo>
                    <a:pt x="18850" y="7205"/>
                    <a:pt x="20481" y="5680"/>
                    <a:pt x="20551" y="3735"/>
                  </a:cubicBezTo>
                  <a:cubicBezTo>
                    <a:pt x="20625" y="1688"/>
                    <a:pt x="18978" y="0"/>
                    <a:pt x="1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2"/>
            <p:cNvSpPr/>
            <p:nvPr/>
          </p:nvSpPr>
          <p:spPr>
            <a:xfrm>
              <a:off x="2540750" y="3522575"/>
              <a:ext cx="515625" cy="180225"/>
            </a:xfrm>
            <a:custGeom>
              <a:avLst/>
              <a:gdLst/>
              <a:ahLst/>
              <a:cxnLst/>
              <a:rect l="l" t="t" r="r" b="b"/>
              <a:pathLst>
                <a:path w="20625" h="7209" extrusionOk="0">
                  <a:moveTo>
                    <a:pt x="3720" y="1"/>
                  </a:moveTo>
                  <a:cubicBezTo>
                    <a:pt x="1775" y="1"/>
                    <a:pt x="144" y="1526"/>
                    <a:pt x="74" y="3470"/>
                  </a:cubicBezTo>
                  <a:cubicBezTo>
                    <a:pt x="0" y="5517"/>
                    <a:pt x="1644" y="7209"/>
                    <a:pt x="3678" y="7209"/>
                  </a:cubicBezTo>
                  <a:lnTo>
                    <a:pt x="19074" y="7209"/>
                  </a:lnTo>
                  <a:cubicBezTo>
                    <a:pt x="19933" y="7209"/>
                    <a:pt x="20625" y="6485"/>
                    <a:pt x="20573" y="5613"/>
                  </a:cubicBezTo>
                  <a:cubicBezTo>
                    <a:pt x="20525" y="4838"/>
                    <a:pt x="19824" y="4204"/>
                    <a:pt x="19045" y="4204"/>
                  </a:cubicBezTo>
                  <a:lnTo>
                    <a:pt x="4293" y="4204"/>
                  </a:lnTo>
                  <a:cubicBezTo>
                    <a:pt x="3982" y="4204"/>
                    <a:pt x="3713" y="3976"/>
                    <a:pt x="3681" y="3672"/>
                  </a:cubicBezTo>
                  <a:cubicBezTo>
                    <a:pt x="3639" y="3310"/>
                    <a:pt x="3921" y="3002"/>
                    <a:pt x="4277" y="3002"/>
                  </a:cubicBezTo>
                  <a:lnTo>
                    <a:pt x="19045" y="3002"/>
                  </a:lnTo>
                  <a:cubicBezTo>
                    <a:pt x="19824" y="3002"/>
                    <a:pt x="20525" y="2371"/>
                    <a:pt x="20573" y="1593"/>
                  </a:cubicBezTo>
                  <a:cubicBezTo>
                    <a:pt x="20625" y="722"/>
                    <a:pt x="19933" y="1"/>
                    <a:pt x="19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2"/>
          <p:cNvGrpSpPr/>
          <p:nvPr/>
        </p:nvGrpSpPr>
        <p:grpSpPr>
          <a:xfrm>
            <a:off x="2754341" y="3748911"/>
            <a:ext cx="389608" cy="307890"/>
            <a:chOff x="1935025" y="3554575"/>
            <a:chExt cx="515150" cy="407100"/>
          </a:xfrm>
        </p:grpSpPr>
        <p:sp>
          <p:nvSpPr>
            <p:cNvPr id="963" name="Google Shape;963;p72"/>
            <p:cNvSpPr/>
            <p:nvPr/>
          </p:nvSpPr>
          <p:spPr>
            <a:xfrm>
              <a:off x="2206925" y="3842925"/>
              <a:ext cx="242700" cy="118750"/>
            </a:xfrm>
            <a:custGeom>
              <a:avLst/>
              <a:gdLst/>
              <a:ahLst/>
              <a:cxnLst/>
              <a:rect l="l" t="t" r="r" b="b"/>
              <a:pathLst>
                <a:path w="9708" h="4750" extrusionOk="0">
                  <a:moveTo>
                    <a:pt x="6706" y="1"/>
                  </a:moveTo>
                  <a:cubicBezTo>
                    <a:pt x="6395" y="1"/>
                    <a:pt x="6126" y="225"/>
                    <a:pt x="6091" y="533"/>
                  </a:cubicBezTo>
                  <a:cubicBezTo>
                    <a:pt x="6052" y="895"/>
                    <a:pt x="6334" y="1202"/>
                    <a:pt x="6690" y="1202"/>
                  </a:cubicBezTo>
                  <a:lnTo>
                    <a:pt x="7190" y="1202"/>
                  </a:lnTo>
                  <a:cubicBezTo>
                    <a:pt x="5450" y="2282"/>
                    <a:pt x="3131" y="3307"/>
                    <a:pt x="571" y="3550"/>
                  </a:cubicBezTo>
                  <a:cubicBezTo>
                    <a:pt x="241" y="3579"/>
                    <a:pt x="1" y="3874"/>
                    <a:pt x="30" y="4204"/>
                  </a:cubicBezTo>
                  <a:cubicBezTo>
                    <a:pt x="59" y="4525"/>
                    <a:pt x="335" y="4749"/>
                    <a:pt x="617" y="4749"/>
                  </a:cubicBezTo>
                  <a:cubicBezTo>
                    <a:pt x="639" y="4749"/>
                    <a:pt x="661" y="4748"/>
                    <a:pt x="683" y="4745"/>
                  </a:cubicBezTo>
                  <a:cubicBezTo>
                    <a:pt x="3618" y="4467"/>
                    <a:pt x="6216" y="3252"/>
                    <a:pt x="8115" y="2029"/>
                  </a:cubicBezTo>
                  <a:lnTo>
                    <a:pt x="8115" y="2029"/>
                  </a:lnTo>
                  <a:lnTo>
                    <a:pt x="7907" y="2858"/>
                  </a:lnTo>
                  <a:cubicBezTo>
                    <a:pt x="7814" y="3236"/>
                    <a:pt x="8103" y="3602"/>
                    <a:pt x="8490" y="3602"/>
                  </a:cubicBezTo>
                  <a:cubicBezTo>
                    <a:pt x="8759" y="3602"/>
                    <a:pt x="9006" y="3422"/>
                    <a:pt x="9073" y="3147"/>
                  </a:cubicBezTo>
                  <a:lnTo>
                    <a:pt x="9676" y="744"/>
                  </a:lnTo>
                  <a:cubicBezTo>
                    <a:pt x="9676" y="626"/>
                    <a:pt x="9708" y="411"/>
                    <a:pt x="9567" y="232"/>
                  </a:cubicBezTo>
                  <a:cubicBezTo>
                    <a:pt x="9451" y="84"/>
                    <a:pt x="927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2"/>
            <p:cNvSpPr/>
            <p:nvPr/>
          </p:nvSpPr>
          <p:spPr>
            <a:xfrm>
              <a:off x="1935925" y="3842925"/>
              <a:ext cx="242350" cy="118750"/>
            </a:xfrm>
            <a:custGeom>
              <a:avLst/>
              <a:gdLst/>
              <a:ahLst/>
              <a:cxnLst/>
              <a:rect l="l" t="t" r="r" b="b"/>
              <a:pathLst>
                <a:path w="9694" h="4750" extrusionOk="0">
                  <a:moveTo>
                    <a:pt x="599" y="1"/>
                  </a:moveTo>
                  <a:cubicBezTo>
                    <a:pt x="413" y="1"/>
                    <a:pt x="240" y="84"/>
                    <a:pt x="125" y="232"/>
                  </a:cubicBezTo>
                  <a:cubicBezTo>
                    <a:pt x="0" y="392"/>
                    <a:pt x="16" y="578"/>
                    <a:pt x="16" y="744"/>
                  </a:cubicBezTo>
                  <a:lnTo>
                    <a:pt x="618" y="3147"/>
                  </a:lnTo>
                  <a:cubicBezTo>
                    <a:pt x="686" y="3424"/>
                    <a:pt x="936" y="3604"/>
                    <a:pt x="1201" y="3604"/>
                  </a:cubicBezTo>
                  <a:cubicBezTo>
                    <a:pt x="1249" y="3604"/>
                    <a:pt x="1297" y="3598"/>
                    <a:pt x="1345" y="3586"/>
                  </a:cubicBezTo>
                  <a:cubicBezTo>
                    <a:pt x="1669" y="3506"/>
                    <a:pt x="1864" y="3179"/>
                    <a:pt x="1784" y="2858"/>
                  </a:cubicBezTo>
                  <a:lnTo>
                    <a:pt x="1576" y="2029"/>
                  </a:lnTo>
                  <a:lnTo>
                    <a:pt x="1576" y="2029"/>
                  </a:lnTo>
                  <a:cubicBezTo>
                    <a:pt x="3479" y="3252"/>
                    <a:pt x="6077" y="4467"/>
                    <a:pt x="9012" y="4745"/>
                  </a:cubicBezTo>
                  <a:cubicBezTo>
                    <a:pt x="9034" y="4748"/>
                    <a:pt x="9056" y="4749"/>
                    <a:pt x="9078" y="4749"/>
                  </a:cubicBezTo>
                  <a:cubicBezTo>
                    <a:pt x="9360" y="4749"/>
                    <a:pt x="9635" y="4525"/>
                    <a:pt x="9665" y="4204"/>
                  </a:cubicBezTo>
                  <a:cubicBezTo>
                    <a:pt x="9694" y="3874"/>
                    <a:pt x="9454" y="3579"/>
                    <a:pt x="9124" y="3550"/>
                  </a:cubicBezTo>
                  <a:cubicBezTo>
                    <a:pt x="6564" y="3307"/>
                    <a:pt x="4241" y="2282"/>
                    <a:pt x="2505" y="1202"/>
                  </a:cubicBezTo>
                  <a:lnTo>
                    <a:pt x="2989" y="1202"/>
                  </a:lnTo>
                  <a:cubicBezTo>
                    <a:pt x="3296" y="1202"/>
                    <a:pt x="3566" y="975"/>
                    <a:pt x="3601" y="667"/>
                  </a:cubicBezTo>
                  <a:cubicBezTo>
                    <a:pt x="3639" y="305"/>
                    <a:pt x="3357"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2"/>
            <p:cNvSpPr/>
            <p:nvPr/>
          </p:nvSpPr>
          <p:spPr>
            <a:xfrm>
              <a:off x="1935025" y="3554575"/>
              <a:ext cx="515150" cy="317925"/>
            </a:xfrm>
            <a:custGeom>
              <a:avLst/>
              <a:gdLst/>
              <a:ahLst/>
              <a:cxnLst/>
              <a:rect l="l" t="t" r="r" b="b"/>
              <a:pathLst>
                <a:path w="20606" h="12717" extrusionOk="0">
                  <a:moveTo>
                    <a:pt x="10303" y="4308"/>
                  </a:moveTo>
                  <a:cubicBezTo>
                    <a:pt x="11960" y="4308"/>
                    <a:pt x="13305" y="5656"/>
                    <a:pt x="13305" y="7313"/>
                  </a:cubicBezTo>
                  <a:cubicBezTo>
                    <a:pt x="13305" y="8969"/>
                    <a:pt x="11960" y="10314"/>
                    <a:pt x="10303" y="10314"/>
                  </a:cubicBezTo>
                  <a:cubicBezTo>
                    <a:pt x="8647" y="10314"/>
                    <a:pt x="7298" y="8969"/>
                    <a:pt x="7298" y="7313"/>
                  </a:cubicBezTo>
                  <a:cubicBezTo>
                    <a:pt x="7298" y="5656"/>
                    <a:pt x="8647" y="4308"/>
                    <a:pt x="10303" y="4308"/>
                  </a:cubicBezTo>
                  <a:close/>
                  <a:moveTo>
                    <a:pt x="13687" y="0"/>
                  </a:moveTo>
                  <a:cubicBezTo>
                    <a:pt x="13427" y="0"/>
                    <a:pt x="13189" y="171"/>
                    <a:pt x="13113" y="435"/>
                  </a:cubicBezTo>
                  <a:lnTo>
                    <a:pt x="12604" y="2187"/>
                  </a:lnTo>
                  <a:cubicBezTo>
                    <a:pt x="11867" y="2014"/>
                    <a:pt x="11098" y="1905"/>
                    <a:pt x="10303" y="1905"/>
                  </a:cubicBezTo>
                  <a:cubicBezTo>
                    <a:pt x="4790" y="1905"/>
                    <a:pt x="388" y="6707"/>
                    <a:pt x="206" y="6912"/>
                  </a:cubicBezTo>
                  <a:cubicBezTo>
                    <a:pt x="1" y="7140"/>
                    <a:pt x="1" y="7486"/>
                    <a:pt x="206" y="7713"/>
                  </a:cubicBezTo>
                  <a:cubicBezTo>
                    <a:pt x="388" y="7918"/>
                    <a:pt x="4790" y="12717"/>
                    <a:pt x="10303" y="12717"/>
                  </a:cubicBezTo>
                  <a:cubicBezTo>
                    <a:pt x="15817" y="12717"/>
                    <a:pt x="20218" y="7918"/>
                    <a:pt x="20401" y="7713"/>
                  </a:cubicBezTo>
                  <a:cubicBezTo>
                    <a:pt x="20606" y="7486"/>
                    <a:pt x="20606" y="7140"/>
                    <a:pt x="20401" y="6912"/>
                  </a:cubicBezTo>
                  <a:cubicBezTo>
                    <a:pt x="20334" y="6838"/>
                    <a:pt x="19693" y="6182"/>
                    <a:pt x="18706" y="5368"/>
                  </a:cubicBezTo>
                  <a:lnTo>
                    <a:pt x="19808" y="3933"/>
                  </a:lnTo>
                  <a:cubicBezTo>
                    <a:pt x="20010" y="3670"/>
                    <a:pt x="19962" y="3295"/>
                    <a:pt x="19699" y="3090"/>
                  </a:cubicBezTo>
                  <a:cubicBezTo>
                    <a:pt x="19590" y="3007"/>
                    <a:pt x="19462" y="2966"/>
                    <a:pt x="19334" y="2966"/>
                  </a:cubicBezTo>
                  <a:cubicBezTo>
                    <a:pt x="19153" y="2966"/>
                    <a:pt x="18975" y="3047"/>
                    <a:pt x="18857" y="3202"/>
                  </a:cubicBezTo>
                  <a:lnTo>
                    <a:pt x="17755" y="4634"/>
                  </a:lnTo>
                  <a:cubicBezTo>
                    <a:pt x="17332" y="4330"/>
                    <a:pt x="16871" y="4026"/>
                    <a:pt x="16371" y="3731"/>
                  </a:cubicBezTo>
                  <a:lnTo>
                    <a:pt x="17233" y="2136"/>
                  </a:lnTo>
                  <a:cubicBezTo>
                    <a:pt x="17390" y="1844"/>
                    <a:pt x="17281" y="1479"/>
                    <a:pt x="16989" y="1322"/>
                  </a:cubicBezTo>
                  <a:cubicBezTo>
                    <a:pt x="16899" y="1273"/>
                    <a:pt x="16801" y="1250"/>
                    <a:pt x="16705" y="1250"/>
                  </a:cubicBezTo>
                  <a:cubicBezTo>
                    <a:pt x="16491" y="1250"/>
                    <a:pt x="16283" y="1364"/>
                    <a:pt x="16172" y="1565"/>
                  </a:cubicBezTo>
                  <a:lnTo>
                    <a:pt x="15311" y="3161"/>
                  </a:lnTo>
                  <a:cubicBezTo>
                    <a:pt x="14820" y="2921"/>
                    <a:pt x="14301" y="2706"/>
                    <a:pt x="13760" y="2520"/>
                  </a:cubicBezTo>
                  <a:lnTo>
                    <a:pt x="14266" y="768"/>
                  </a:lnTo>
                  <a:cubicBezTo>
                    <a:pt x="14359" y="451"/>
                    <a:pt x="14176" y="117"/>
                    <a:pt x="13856" y="25"/>
                  </a:cubicBezTo>
                  <a:cubicBezTo>
                    <a:pt x="13800" y="8"/>
                    <a:pt x="13743" y="0"/>
                    <a:pt x="1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2"/>
            <p:cNvSpPr/>
            <p:nvPr/>
          </p:nvSpPr>
          <p:spPr>
            <a:xfrm>
              <a:off x="2147575" y="3692300"/>
              <a:ext cx="90125" cy="90100"/>
            </a:xfrm>
            <a:custGeom>
              <a:avLst/>
              <a:gdLst/>
              <a:ahLst/>
              <a:cxnLst/>
              <a:rect l="l" t="t" r="r" b="b"/>
              <a:pathLst>
                <a:path w="3605" h="3604" extrusionOk="0">
                  <a:moveTo>
                    <a:pt x="1801" y="1201"/>
                  </a:moveTo>
                  <a:cubicBezTo>
                    <a:pt x="2135" y="1201"/>
                    <a:pt x="2404" y="1470"/>
                    <a:pt x="2404" y="1804"/>
                  </a:cubicBezTo>
                  <a:cubicBezTo>
                    <a:pt x="2404" y="2134"/>
                    <a:pt x="2135" y="2403"/>
                    <a:pt x="1801" y="2403"/>
                  </a:cubicBezTo>
                  <a:cubicBezTo>
                    <a:pt x="1471" y="2403"/>
                    <a:pt x="1202" y="2134"/>
                    <a:pt x="1202" y="1804"/>
                  </a:cubicBezTo>
                  <a:cubicBezTo>
                    <a:pt x="1202" y="1470"/>
                    <a:pt x="1471" y="1201"/>
                    <a:pt x="1801" y="1201"/>
                  </a:cubicBezTo>
                  <a:close/>
                  <a:moveTo>
                    <a:pt x="1801" y="0"/>
                  </a:moveTo>
                  <a:cubicBezTo>
                    <a:pt x="808" y="0"/>
                    <a:pt x="1" y="811"/>
                    <a:pt x="1" y="1804"/>
                  </a:cubicBezTo>
                  <a:cubicBezTo>
                    <a:pt x="1" y="2797"/>
                    <a:pt x="808" y="3604"/>
                    <a:pt x="1801" y="3604"/>
                  </a:cubicBezTo>
                  <a:cubicBezTo>
                    <a:pt x="2794" y="3604"/>
                    <a:pt x="3605" y="2797"/>
                    <a:pt x="3605" y="1804"/>
                  </a:cubicBezTo>
                  <a:cubicBezTo>
                    <a:pt x="3605" y="811"/>
                    <a:pt x="2794"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2"/>
          <p:cNvGrpSpPr/>
          <p:nvPr/>
        </p:nvGrpSpPr>
        <p:grpSpPr>
          <a:xfrm>
            <a:off x="2111385" y="3743665"/>
            <a:ext cx="387679" cy="318383"/>
            <a:chOff x="1270125" y="3554125"/>
            <a:chExt cx="512600" cy="420975"/>
          </a:xfrm>
        </p:grpSpPr>
        <p:sp>
          <p:nvSpPr>
            <p:cNvPr id="968" name="Google Shape;968;p72"/>
            <p:cNvSpPr/>
            <p:nvPr/>
          </p:nvSpPr>
          <p:spPr>
            <a:xfrm>
              <a:off x="1632525" y="3584625"/>
              <a:ext cx="150200" cy="270275"/>
            </a:xfrm>
            <a:custGeom>
              <a:avLst/>
              <a:gdLst/>
              <a:ahLst/>
              <a:cxnLst/>
              <a:rect l="l" t="t" r="r" b="b"/>
              <a:pathLst>
                <a:path w="6008" h="10811" extrusionOk="0">
                  <a:moveTo>
                    <a:pt x="601" y="0"/>
                  </a:moveTo>
                  <a:cubicBezTo>
                    <a:pt x="269" y="0"/>
                    <a:pt x="1" y="269"/>
                    <a:pt x="1" y="601"/>
                  </a:cubicBezTo>
                  <a:cubicBezTo>
                    <a:pt x="1" y="3859"/>
                    <a:pt x="1270" y="6924"/>
                    <a:pt x="3573" y="9228"/>
                  </a:cubicBezTo>
                  <a:lnTo>
                    <a:pt x="3957" y="9609"/>
                  </a:lnTo>
                  <a:lnTo>
                    <a:pt x="2804" y="9609"/>
                  </a:lnTo>
                  <a:cubicBezTo>
                    <a:pt x="2743" y="9609"/>
                    <a:pt x="2686" y="9635"/>
                    <a:pt x="2644" y="9676"/>
                  </a:cubicBezTo>
                  <a:cubicBezTo>
                    <a:pt x="2144" y="10195"/>
                    <a:pt x="2500" y="10810"/>
                    <a:pt x="3003" y="10810"/>
                  </a:cubicBezTo>
                  <a:lnTo>
                    <a:pt x="5405" y="10810"/>
                  </a:lnTo>
                  <a:cubicBezTo>
                    <a:pt x="5735" y="10810"/>
                    <a:pt x="6008" y="10541"/>
                    <a:pt x="6008" y="10211"/>
                  </a:cubicBezTo>
                  <a:lnTo>
                    <a:pt x="6008" y="7808"/>
                  </a:lnTo>
                  <a:cubicBezTo>
                    <a:pt x="6008" y="7477"/>
                    <a:pt x="5738" y="7207"/>
                    <a:pt x="5406" y="7207"/>
                  </a:cubicBezTo>
                  <a:cubicBezTo>
                    <a:pt x="5235" y="7207"/>
                    <a:pt x="5047" y="7279"/>
                    <a:pt x="4870" y="7450"/>
                  </a:cubicBezTo>
                  <a:cubicBezTo>
                    <a:pt x="4829" y="7491"/>
                    <a:pt x="4806" y="7549"/>
                    <a:pt x="4806" y="7607"/>
                  </a:cubicBezTo>
                  <a:lnTo>
                    <a:pt x="4806" y="8763"/>
                  </a:lnTo>
                  <a:lnTo>
                    <a:pt x="4425" y="8379"/>
                  </a:lnTo>
                  <a:cubicBezTo>
                    <a:pt x="2301" y="6255"/>
                    <a:pt x="1151" y="3416"/>
                    <a:pt x="1202" y="405"/>
                  </a:cubicBezTo>
                  <a:cubicBezTo>
                    <a:pt x="1205" y="344"/>
                    <a:pt x="1183" y="287"/>
                    <a:pt x="1138" y="245"/>
                  </a:cubicBezTo>
                  <a:cubicBezTo>
                    <a:pt x="961" y="72"/>
                    <a:pt x="773"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2"/>
            <p:cNvSpPr/>
            <p:nvPr/>
          </p:nvSpPr>
          <p:spPr>
            <a:xfrm>
              <a:off x="1270125" y="3584600"/>
              <a:ext cx="151475" cy="270375"/>
            </a:xfrm>
            <a:custGeom>
              <a:avLst/>
              <a:gdLst/>
              <a:ahLst/>
              <a:cxnLst/>
              <a:rect l="l" t="t" r="r" b="b"/>
              <a:pathLst>
                <a:path w="6059" h="10815" extrusionOk="0">
                  <a:moveTo>
                    <a:pt x="5407" y="1"/>
                  </a:moveTo>
                  <a:cubicBezTo>
                    <a:pt x="5075" y="1"/>
                    <a:pt x="4806" y="269"/>
                    <a:pt x="4806" y="602"/>
                  </a:cubicBezTo>
                  <a:cubicBezTo>
                    <a:pt x="4806" y="3539"/>
                    <a:pt x="3663" y="6301"/>
                    <a:pt x="1583" y="8380"/>
                  </a:cubicBezTo>
                  <a:lnTo>
                    <a:pt x="1202" y="8764"/>
                  </a:lnTo>
                  <a:lnTo>
                    <a:pt x="1202" y="7608"/>
                  </a:lnTo>
                  <a:cubicBezTo>
                    <a:pt x="1202" y="7550"/>
                    <a:pt x="1180" y="7492"/>
                    <a:pt x="1138" y="7451"/>
                  </a:cubicBezTo>
                  <a:cubicBezTo>
                    <a:pt x="961" y="7280"/>
                    <a:pt x="772" y="7208"/>
                    <a:pt x="601" y="7208"/>
                  </a:cubicBezTo>
                  <a:cubicBezTo>
                    <a:pt x="269" y="7208"/>
                    <a:pt x="1" y="7478"/>
                    <a:pt x="1" y="7809"/>
                  </a:cubicBezTo>
                  <a:lnTo>
                    <a:pt x="1" y="10212"/>
                  </a:lnTo>
                  <a:cubicBezTo>
                    <a:pt x="1" y="10542"/>
                    <a:pt x="270" y="10814"/>
                    <a:pt x="600" y="10814"/>
                  </a:cubicBezTo>
                  <a:lnTo>
                    <a:pt x="3003" y="10814"/>
                  </a:lnTo>
                  <a:cubicBezTo>
                    <a:pt x="3506" y="10814"/>
                    <a:pt x="3864" y="10196"/>
                    <a:pt x="3361" y="9677"/>
                  </a:cubicBezTo>
                  <a:cubicBezTo>
                    <a:pt x="3323" y="9636"/>
                    <a:pt x="3265" y="9613"/>
                    <a:pt x="3204" y="9613"/>
                  </a:cubicBezTo>
                  <a:lnTo>
                    <a:pt x="2051" y="9613"/>
                  </a:lnTo>
                  <a:lnTo>
                    <a:pt x="2432" y="9229"/>
                  </a:lnTo>
                  <a:cubicBezTo>
                    <a:pt x="4787" y="6877"/>
                    <a:pt x="6059" y="3731"/>
                    <a:pt x="6004" y="397"/>
                  </a:cubicBezTo>
                  <a:cubicBezTo>
                    <a:pt x="6004" y="336"/>
                    <a:pt x="5982" y="281"/>
                    <a:pt x="5940" y="240"/>
                  </a:cubicBezTo>
                  <a:cubicBezTo>
                    <a:pt x="5764" y="71"/>
                    <a:pt x="5578" y="1"/>
                    <a:pt x="5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p:cNvSpPr/>
            <p:nvPr/>
          </p:nvSpPr>
          <p:spPr>
            <a:xfrm>
              <a:off x="1372725" y="3554125"/>
              <a:ext cx="307725" cy="420975"/>
            </a:xfrm>
            <a:custGeom>
              <a:avLst/>
              <a:gdLst/>
              <a:ahLst/>
              <a:cxnLst/>
              <a:rect l="l" t="t" r="r" b="b"/>
              <a:pathLst>
                <a:path w="12309" h="16839" extrusionOk="0">
                  <a:moveTo>
                    <a:pt x="3204" y="15653"/>
                  </a:moveTo>
                  <a:cubicBezTo>
                    <a:pt x="3204" y="15653"/>
                    <a:pt x="3204" y="15653"/>
                    <a:pt x="3204" y="15653"/>
                  </a:cubicBezTo>
                  <a:cubicBezTo>
                    <a:pt x="3204" y="15653"/>
                    <a:pt x="3204" y="15653"/>
                    <a:pt x="3204" y="15653"/>
                  </a:cubicBezTo>
                  <a:cubicBezTo>
                    <a:pt x="3204" y="15653"/>
                    <a:pt x="3204" y="15653"/>
                    <a:pt x="3204" y="15653"/>
                  </a:cubicBezTo>
                  <a:close/>
                  <a:moveTo>
                    <a:pt x="6155" y="1"/>
                  </a:moveTo>
                  <a:cubicBezTo>
                    <a:pt x="4828" y="1"/>
                    <a:pt x="3746" y="1081"/>
                    <a:pt x="3746" y="2410"/>
                  </a:cubicBezTo>
                  <a:cubicBezTo>
                    <a:pt x="3746" y="5450"/>
                    <a:pt x="3358" y="7952"/>
                    <a:pt x="2993" y="9637"/>
                  </a:cubicBezTo>
                  <a:cubicBezTo>
                    <a:pt x="2218" y="9676"/>
                    <a:pt x="1494" y="10006"/>
                    <a:pt x="952" y="10582"/>
                  </a:cubicBezTo>
                  <a:cubicBezTo>
                    <a:pt x="279" y="11300"/>
                    <a:pt x="1" y="12274"/>
                    <a:pt x="196" y="13254"/>
                  </a:cubicBezTo>
                  <a:cubicBezTo>
                    <a:pt x="468" y="14622"/>
                    <a:pt x="1727" y="15621"/>
                    <a:pt x="3204" y="15653"/>
                  </a:cubicBezTo>
                  <a:lnTo>
                    <a:pt x="3204" y="15653"/>
                  </a:lnTo>
                  <a:cubicBezTo>
                    <a:pt x="3202" y="15647"/>
                    <a:pt x="3143" y="15262"/>
                    <a:pt x="3143" y="15051"/>
                  </a:cubicBezTo>
                  <a:lnTo>
                    <a:pt x="3143" y="13850"/>
                  </a:lnTo>
                  <a:cubicBezTo>
                    <a:pt x="3143" y="13539"/>
                    <a:pt x="3371" y="13270"/>
                    <a:pt x="3678" y="13238"/>
                  </a:cubicBezTo>
                  <a:cubicBezTo>
                    <a:pt x="3702" y="13235"/>
                    <a:pt x="3726" y="13234"/>
                    <a:pt x="3749" y="13234"/>
                  </a:cubicBezTo>
                  <a:cubicBezTo>
                    <a:pt x="4079" y="13234"/>
                    <a:pt x="4345" y="13502"/>
                    <a:pt x="4345" y="13834"/>
                  </a:cubicBezTo>
                  <a:lnTo>
                    <a:pt x="4345" y="15006"/>
                  </a:lnTo>
                  <a:cubicBezTo>
                    <a:pt x="4345" y="15945"/>
                    <a:pt x="5110" y="16784"/>
                    <a:pt x="6049" y="16835"/>
                  </a:cubicBezTo>
                  <a:cubicBezTo>
                    <a:pt x="6081" y="16837"/>
                    <a:pt x="6114" y="16838"/>
                    <a:pt x="6146" y="16838"/>
                  </a:cubicBezTo>
                  <a:cubicBezTo>
                    <a:pt x="7140" y="16838"/>
                    <a:pt x="7952" y="16028"/>
                    <a:pt x="7952" y="15035"/>
                  </a:cubicBezTo>
                  <a:lnTo>
                    <a:pt x="7952" y="13850"/>
                  </a:lnTo>
                  <a:cubicBezTo>
                    <a:pt x="7952" y="13539"/>
                    <a:pt x="8176" y="13270"/>
                    <a:pt x="8484" y="13238"/>
                  </a:cubicBezTo>
                  <a:cubicBezTo>
                    <a:pt x="8508" y="13235"/>
                    <a:pt x="8531" y="13234"/>
                    <a:pt x="8555" y="13234"/>
                  </a:cubicBezTo>
                  <a:cubicBezTo>
                    <a:pt x="8885" y="13234"/>
                    <a:pt x="9153" y="13502"/>
                    <a:pt x="9153" y="13834"/>
                  </a:cubicBezTo>
                  <a:lnTo>
                    <a:pt x="9153" y="15038"/>
                  </a:lnTo>
                  <a:cubicBezTo>
                    <a:pt x="9153" y="15247"/>
                    <a:pt x="9131" y="15452"/>
                    <a:pt x="9089" y="15647"/>
                  </a:cubicBezTo>
                  <a:cubicBezTo>
                    <a:pt x="9089" y="15647"/>
                    <a:pt x="9092" y="15644"/>
                    <a:pt x="9092" y="15644"/>
                  </a:cubicBezTo>
                  <a:cubicBezTo>
                    <a:pt x="10576" y="15612"/>
                    <a:pt x="11841" y="14609"/>
                    <a:pt x="12113" y="13235"/>
                  </a:cubicBezTo>
                  <a:lnTo>
                    <a:pt x="12113" y="13254"/>
                  </a:lnTo>
                  <a:cubicBezTo>
                    <a:pt x="12309" y="12270"/>
                    <a:pt x="12030" y="11300"/>
                    <a:pt x="11357" y="10582"/>
                  </a:cubicBezTo>
                  <a:cubicBezTo>
                    <a:pt x="10816" y="10006"/>
                    <a:pt x="10092" y="9676"/>
                    <a:pt x="9317" y="9637"/>
                  </a:cubicBezTo>
                  <a:cubicBezTo>
                    <a:pt x="8951" y="7952"/>
                    <a:pt x="8564" y="5450"/>
                    <a:pt x="8564" y="2410"/>
                  </a:cubicBezTo>
                  <a:cubicBezTo>
                    <a:pt x="8564" y="1081"/>
                    <a:pt x="7481"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2"/>
          <p:cNvGrpSpPr/>
          <p:nvPr/>
        </p:nvGrpSpPr>
        <p:grpSpPr>
          <a:xfrm>
            <a:off x="1433086" y="3766560"/>
            <a:ext cx="389551" cy="272589"/>
            <a:chOff x="597075" y="3554625"/>
            <a:chExt cx="515075" cy="360425"/>
          </a:xfrm>
        </p:grpSpPr>
        <p:sp>
          <p:nvSpPr>
            <p:cNvPr id="972" name="Google Shape;972;p72"/>
            <p:cNvSpPr/>
            <p:nvPr/>
          </p:nvSpPr>
          <p:spPr>
            <a:xfrm>
              <a:off x="870575" y="3809125"/>
              <a:ext cx="241575" cy="105925"/>
            </a:xfrm>
            <a:custGeom>
              <a:avLst/>
              <a:gdLst/>
              <a:ahLst/>
              <a:cxnLst/>
              <a:rect l="l" t="t" r="r" b="b"/>
              <a:pathLst>
                <a:path w="9663" h="4237" extrusionOk="0">
                  <a:moveTo>
                    <a:pt x="9012" y="1"/>
                  </a:moveTo>
                  <a:lnTo>
                    <a:pt x="6609" y="68"/>
                  </a:lnTo>
                  <a:cubicBezTo>
                    <a:pt x="6279" y="78"/>
                    <a:pt x="6017" y="357"/>
                    <a:pt x="6026" y="687"/>
                  </a:cubicBezTo>
                  <a:cubicBezTo>
                    <a:pt x="6036" y="1020"/>
                    <a:pt x="6343" y="1254"/>
                    <a:pt x="6645" y="1270"/>
                  </a:cubicBezTo>
                  <a:lnTo>
                    <a:pt x="6891" y="1263"/>
                  </a:lnTo>
                  <a:lnTo>
                    <a:pt x="6891" y="1263"/>
                  </a:lnTo>
                  <a:cubicBezTo>
                    <a:pt x="5341" y="2106"/>
                    <a:pt x="3258" y="2865"/>
                    <a:pt x="580" y="3035"/>
                  </a:cubicBezTo>
                  <a:cubicBezTo>
                    <a:pt x="250" y="3057"/>
                    <a:pt x="0" y="3342"/>
                    <a:pt x="20" y="3672"/>
                  </a:cubicBezTo>
                  <a:cubicBezTo>
                    <a:pt x="38" y="3977"/>
                    <a:pt x="287" y="4237"/>
                    <a:pt x="630" y="4237"/>
                  </a:cubicBezTo>
                  <a:cubicBezTo>
                    <a:pt x="640" y="4237"/>
                    <a:pt x="650" y="4237"/>
                    <a:pt x="660" y="4236"/>
                  </a:cubicBezTo>
                  <a:cubicBezTo>
                    <a:pt x="3803" y="4034"/>
                    <a:pt x="6212" y="3080"/>
                    <a:pt x="7929" y="2067"/>
                  </a:cubicBezTo>
                  <a:lnTo>
                    <a:pt x="7929" y="2067"/>
                  </a:lnTo>
                  <a:lnTo>
                    <a:pt x="7859" y="2288"/>
                  </a:lnTo>
                  <a:cubicBezTo>
                    <a:pt x="7734" y="2676"/>
                    <a:pt x="8022" y="3073"/>
                    <a:pt x="8429" y="3073"/>
                  </a:cubicBezTo>
                  <a:cubicBezTo>
                    <a:pt x="8685" y="3073"/>
                    <a:pt x="8919" y="2910"/>
                    <a:pt x="8999" y="2657"/>
                  </a:cubicBezTo>
                  <a:lnTo>
                    <a:pt x="9601" y="786"/>
                  </a:lnTo>
                  <a:cubicBezTo>
                    <a:pt x="9662" y="594"/>
                    <a:pt x="9614" y="4"/>
                    <a:pt x="9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2"/>
            <p:cNvSpPr/>
            <p:nvPr/>
          </p:nvSpPr>
          <p:spPr>
            <a:xfrm>
              <a:off x="597075" y="3809125"/>
              <a:ext cx="242050" cy="105850"/>
            </a:xfrm>
            <a:custGeom>
              <a:avLst/>
              <a:gdLst/>
              <a:ahLst/>
              <a:cxnLst/>
              <a:rect l="l" t="t" r="r" b="b"/>
              <a:pathLst>
                <a:path w="9682" h="4234" extrusionOk="0">
                  <a:moveTo>
                    <a:pt x="660" y="1"/>
                  </a:moveTo>
                  <a:cubicBezTo>
                    <a:pt x="111" y="1"/>
                    <a:pt x="1" y="544"/>
                    <a:pt x="80" y="786"/>
                  </a:cubicBezTo>
                  <a:lnTo>
                    <a:pt x="679" y="2654"/>
                  </a:lnTo>
                  <a:cubicBezTo>
                    <a:pt x="760" y="2908"/>
                    <a:pt x="996" y="3072"/>
                    <a:pt x="1254" y="3072"/>
                  </a:cubicBezTo>
                  <a:cubicBezTo>
                    <a:pt x="1314" y="3072"/>
                    <a:pt x="1375" y="3063"/>
                    <a:pt x="1435" y="3044"/>
                  </a:cubicBezTo>
                  <a:cubicBezTo>
                    <a:pt x="1753" y="2942"/>
                    <a:pt x="1926" y="2602"/>
                    <a:pt x="1823" y="2288"/>
                  </a:cubicBezTo>
                  <a:lnTo>
                    <a:pt x="1753" y="2067"/>
                  </a:lnTo>
                  <a:lnTo>
                    <a:pt x="1753" y="2067"/>
                  </a:lnTo>
                  <a:cubicBezTo>
                    <a:pt x="3470" y="3076"/>
                    <a:pt x="5879" y="4034"/>
                    <a:pt x="9021" y="4233"/>
                  </a:cubicBezTo>
                  <a:cubicBezTo>
                    <a:pt x="9032" y="4233"/>
                    <a:pt x="9042" y="4234"/>
                    <a:pt x="9052" y="4234"/>
                  </a:cubicBezTo>
                  <a:cubicBezTo>
                    <a:pt x="9392" y="4234"/>
                    <a:pt x="9640" y="3977"/>
                    <a:pt x="9662" y="3672"/>
                  </a:cubicBezTo>
                  <a:cubicBezTo>
                    <a:pt x="9681" y="3342"/>
                    <a:pt x="9432" y="3057"/>
                    <a:pt x="9102" y="3035"/>
                  </a:cubicBezTo>
                  <a:lnTo>
                    <a:pt x="9098" y="3035"/>
                  </a:lnTo>
                  <a:cubicBezTo>
                    <a:pt x="6423" y="2865"/>
                    <a:pt x="4338" y="2106"/>
                    <a:pt x="2787" y="1263"/>
                  </a:cubicBezTo>
                  <a:lnTo>
                    <a:pt x="2787" y="1263"/>
                  </a:lnTo>
                  <a:lnTo>
                    <a:pt x="3037" y="1270"/>
                  </a:lnTo>
                  <a:cubicBezTo>
                    <a:pt x="3342" y="1257"/>
                    <a:pt x="3646" y="1020"/>
                    <a:pt x="3656" y="687"/>
                  </a:cubicBezTo>
                  <a:cubicBezTo>
                    <a:pt x="3665" y="353"/>
                    <a:pt x="3402" y="78"/>
                    <a:pt x="3073" y="68"/>
                  </a:cubicBezTo>
                  <a:lnTo>
                    <a:pt x="670" y="1"/>
                  </a:lnTo>
                  <a:cubicBezTo>
                    <a:pt x="667" y="1"/>
                    <a:pt x="66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2"/>
            <p:cNvSpPr/>
            <p:nvPr/>
          </p:nvSpPr>
          <p:spPr>
            <a:xfrm>
              <a:off x="598500" y="3554625"/>
              <a:ext cx="512600" cy="150550"/>
            </a:xfrm>
            <a:custGeom>
              <a:avLst/>
              <a:gdLst/>
              <a:ahLst/>
              <a:cxnLst/>
              <a:rect l="l" t="t" r="r" b="b"/>
              <a:pathLst>
                <a:path w="20504" h="6022" extrusionOk="0">
                  <a:moveTo>
                    <a:pt x="7036" y="0"/>
                  </a:moveTo>
                  <a:cubicBezTo>
                    <a:pt x="3775" y="0"/>
                    <a:pt x="770" y="3595"/>
                    <a:pt x="1" y="4844"/>
                  </a:cubicBezTo>
                  <a:lnTo>
                    <a:pt x="8176" y="4844"/>
                  </a:lnTo>
                  <a:cubicBezTo>
                    <a:pt x="8843" y="4844"/>
                    <a:pt x="9432" y="5180"/>
                    <a:pt x="9717" y="5725"/>
                  </a:cubicBezTo>
                  <a:lnTo>
                    <a:pt x="9721" y="5725"/>
                  </a:lnTo>
                  <a:cubicBezTo>
                    <a:pt x="9825" y="5922"/>
                    <a:pt x="10038" y="6021"/>
                    <a:pt x="10252" y="6021"/>
                  </a:cubicBezTo>
                  <a:cubicBezTo>
                    <a:pt x="10466" y="6021"/>
                    <a:pt x="10680" y="5922"/>
                    <a:pt x="10784" y="5722"/>
                  </a:cubicBezTo>
                  <a:cubicBezTo>
                    <a:pt x="11069" y="5180"/>
                    <a:pt x="11662" y="4844"/>
                    <a:pt x="12328" y="4844"/>
                  </a:cubicBezTo>
                  <a:lnTo>
                    <a:pt x="20504" y="4844"/>
                  </a:lnTo>
                  <a:cubicBezTo>
                    <a:pt x="19648" y="3399"/>
                    <a:pt x="16592" y="0"/>
                    <a:pt x="13465" y="0"/>
                  </a:cubicBezTo>
                  <a:cubicBezTo>
                    <a:pt x="12838" y="0"/>
                    <a:pt x="12389" y="308"/>
                    <a:pt x="11960" y="606"/>
                  </a:cubicBezTo>
                  <a:cubicBezTo>
                    <a:pt x="11486" y="932"/>
                    <a:pt x="11037" y="1240"/>
                    <a:pt x="10252" y="1240"/>
                  </a:cubicBezTo>
                  <a:cubicBezTo>
                    <a:pt x="9464" y="1240"/>
                    <a:pt x="9016" y="932"/>
                    <a:pt x="8542" y="606"/>
                  </a:cubicBezTo>
                  <a:cubicBezTo>
                    <a:pt x="8112" y="308"/>
                    <a:pt x="7667" y="0"/>
                    <a:pt x="7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2"/>
            <p:cNvSpPr/>
            <p:nvPr/>
          </p:nvSpPr>
          <p:spPr>
            <a:xfrm>
              <a:off x="598600" y="3705750"/>
              <a:ext cx="512500" cy="120150"/>
            </a:xfrm>
            <a:custGeom>
              <a:avLst/>
              <a:gdLst/>
              <a:ahLst/>
              <a:cxnLst/>
              <a:rect l="l" t="t" r="r" b="b"/>
              <a:pathLst>
                <a:path w="20500" h="4806" extrusionOk="0">
                  <a:moveTo>
                    <a:pt x="0" y="0"/>
                  </a:moveTo>
                  <a:cubicBezTo>
                    <a:pt x="708" y="1141"/>
                    <a:pt x="3780" y="4806"/>
                    <a:pt x="10248" y="4806"/>
                  </a:cubicBezTo>
                  <a:cubicBezTo>
                    <a:pt x="16716" y="4806"/>
                    <a:pt x="19792" y="1141"/>
                    <a:pt x="20500" y="0"/>
                  </a:cubicBezTo>
                  <a:lnTo>
                    <a:pt x="12324" y="0"/>
                  </a:lnTo>
                  <a:cubicBezTo>
                    <a:pt x="12113" y="0"/>
                    <a:pt x="11917" y="96"/>
                    <a:pt x="11844" y="237"/>
                  </a:cubicBezTo>
                  <a:cubicBezTo>
                    <a:pt x="11530" y="833"/>
                    <a:pt x="10918" y="1202"/>
                    <a:pt x="10248" y="1202"/>
                  </a:cubicBezTo>
                  <a:cubicBezTo>
                    <a:pt x="9579" y="1202"/>
                    <a:pt x="8967" y="833"/>
                    <a:pt x="8653" y="237"/>
                  </a:cubicBezTo>
                  <a:cubicBezTo>
                    <a:pt x="8579" y="96"/>
                    <a:pt x="8387" y="0"/>
                    <a:pt x="8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81" name="Google Shape;981;p73"/>
          <p:cNvSpPr txBox="1">
            <a:spLocks noGrp="1"/>
          </p:cNvSpPr>
          <p:nvPr>
            <p:ph type="body" idx="1"/>
          </p:nvPr>
        </p:nvSpPr>
        <p:spPr>
          <a:xfrm>
            <a:off x="722375" y="1187600"/>
            <a:ext cx="769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Photo</a:t>
            </a:r>
            <a:endParaRPr sz="2000" b="1">
              <a:solidFill>
                <a:schemeClr val="dk1"/>
              </a:solidFill>
              <a:latin typeface="Rozha One"/>
              <a:ea typeface="Rozha One"/>
              <a:cs typeface="Rozha One"/>
              <a:sym typeface="Rozha One"/>
            </a:endParaRPr>
          </a:p>
          <a:p>
            <a:pPr marL="457200" lvl="0" indent="-317500" algn="l" rtl="0">
              <a:lnSpc>
                <a:spcPct val="100000"/>
              </a:lnSpc>
              <a:spcBef>
                <a:spcPts val="300"/>
              </a:spcBef>
              <a:spcAft>
                <a:spcPts val="0"/>
              </a:spcAft>
              <a:buSzPts val="1400"/>
              <a:buChar char="●"/>
            </a:pPr>
            <a:r>
              <a:rPr lang="en" u="sng">
                <a:solidFill>
                  <a:schemeClr val="hlink"/>
                </a:solidFill>
                <a:hlinkClick r:id="rId3"/>
              </a:rPr>
              <a:t>Fitness woman preparing a healthy fruit juice</a:t>
            </a:r>
            <a:endParaRPr/>
          </a:p>
          <a:p>
            <a:pPr marL="457200" lvl="0" indent="-317500" algn="l" rtl="0">
              <a:lnSpc>
                <a:spcPct val="100000"/>
              </a:lnSpc>
              <a:spcBef>
                <a:spcPts val="0"/>
              </a:spcBef>
              <a:spcAft>
                <a:spcPts val="0"/>
              </a:spcAft>
              <a:buSzPts val="1400"/>
              <a:buChar char="●"/>
            </a:pPr>
            <a:r>
              <a:rPr lang="en" u="sng">
                <a:solidFill>
                  <a:schemeClr val="hlink"/>
                </a:solidFill>
                <a:hlinkClick r:id="rId4"/>
              </a:rPr>
              <a:t>Top view woman relaxing with face mask</a:t>
            </a:r>
            <a:endParaRPr/>
          </a:p>
          <a:p>
            <a:pPr marL="457200" lvl="0" indent="-317500" algn="l" rtl="0">
              <a:lnSpc>
                <a:spcPct val="100000"/>
              </a:lnSpc>
              <a:spcBef>
                <a:spcPts val="0"/>
              </a:spcBef>
              <a:spcAft>
                <a:spcPts val="0"/>
              </a:spcAft>
              <a:buSzPts val="1400"/>
              <a:buChar char="●"/>
            </a:pPr>
            <a:r>
              <a:rPr lang="en" u="sng">
                <a:solidFill>
                  <a:schemeClr val="hlink"/>
                </a:solidFill>
                <a:hlinkClick r:id="rId5"/>
              </a:rPr>
              <a:t>Masseur taking care of her client</a:t>
            </a:r>
            <a:endParaRPr/>
          </a:p>
          <a:p>
            <a:pPr marL="457200" lvl="0" indent="-317500" algn="l" rtl="0">
              <a:lnSpc>
                <a:spcPct val="100000"/>
              </a:lnSpc>
              <a:spcBef>
                <a:spcPts val="0"/>
              </a:spcBef>
              <a:spcAft>
                <a:spcPts val="0"/>
              </a:spcAft>
              <a:buSzPts val="1400"/>
              <a:buChar char="●"/>
            </a:pPr>
            <a:r>
              <a:rPr lang="en" u="sng">
                <a:solidFill>
                  <a:schemeClr val="hlink"/>
                </a:solidFill>
                <a:hlinkClick r:id="rId6"/>
              </a:rPr>
              <a:t>Rich woman posing front view</a:t>
            </a:r>
            <a:endParaRPr/>
          </a:p>
          <a:p>
            <a:pPr marL="457200" lvl="0" indent="-317500" algn="l" rtl="0">
              <a:lnSpc>
                <a:spcPct val="100000"/>
              </a:lnSpc>
              <a:spcBef>
                <a:spcPts val="0"/>
              </a:spcBef>
              <a:spcAft>
                <a:spcPts val="0"/>
              </a:spcAft>
              <a:buSzPts val="1400"/>
              <a:buChar char="●"/>
            </a:pPr>
            <a:r>
              <a:rPr lang="en" u="sng">
                <a:solidFill>
                  <a:schemeClr val="hlink"/>
                </a:solidFill>
                <a:hlinkClick r:id="rId7"/>
              </a:rPr>
              <a:t>Young woman doing a beauty treatment</a:t>
            </a:r>
            <a:endParaRPr/>
          </a:p>
          <a:p>
            <a:pPr marL="457200" lvl="0" indent="-317500" algn="l" rtl="0">
              <a:lnSpc>
                <a:spcPct val="100000"/>
              </a:lnSpc>
              <a:spcBef>
                <a:spcPts val="0"/>
              </a:spcBef>
              <a:spcAft>
                <a:spcPts val="0"/>
              </a:spcAft>
              <a:buSzPts val="1400"/>
              <a:buChar char="●"/>
            </a:pPr>
            <a:r>
              <a:rPr lang="en" u="sng">
                <a:solidFill>
                  <a:schemeClr val="hlink"/>
                </a:solidFill>
                <a:hlinkClick r:id="rId8"/>
              </a:rPr>
              <a:t>Front view woman holding cream container</a:t>
            </a:r>
            <a:endParaRPr/>
          </a:p>
          <a:p>
            <a:pPr marL="457200" lvl="0" indent="-317500" algn="l" rtl="0">
              <a:lnSpc>
                <a:spcPct val="100000"/>
              </a:lnSpc>
              <a:spcBef>
                <a:spcPts val="0"/>
              </a:spcBef>
              <a:spcAft>
                <a:spcPts val="0"/>
              </a:spcAft>
              <a:buSzPts val="1400"/>
              <a:buChar char="●"/>
            </a:pPr>
            <a:r>
              <a:rPr lang="en" u="sng">
                <a:solidFill>
                  <a:schemeClr val="hlink"/>
                </a:solidFill>
                <a:hlinkClick r:id="rId9"/>
              </a:rPr>
              <a:t>Side view woman using face mask</a:t>
            </a:r>
            <a:endParaRPr/>
          </a:p>
          <a:p>
            <a:pPr marL="457200" lvl="0" indent="-317500" algn="l" rtl="0">
              <a:lnSpc>
                <a:spcPct val="100000"/>
              </a:lnSpc>
              <a:spcBef>
                <a:spcPts val="0"/>
              </a:spcBef>
              <a:spcAft>
                <a:spcPts val="0"/>
              </a:spcAft>
              <a:buSzPts val="1400"/>
              <a:buChar char="●"/>
            </a:pPr>
            <a:r>
              <a:rPr lang="en" u="sng">
                <a:solidFill>
                  <a:schemeClr val="hlink"/>
                </a:solidFill>
                <a:hlinkClick r:id="rId10"/>
              </a:rPr>
              <a:t>Man using anti aging treatment</a:t>
            </a:r>
            <a:endParaRPr/>
          </a:p>
          <a:p>
            <a:pPr marL="457200" lvl="0" indent="-317500" algn="l" rtl="0">
              <a:lnSpc>
                <a:spcPct val="100000"/>
              </a:lnSpc>
              <a:spcBef>
                <a:spcPts val="0"/>
              </a:spcBef>
              <a:spcAft>
                <a:spcPts val="0"/>
              </a:spcAft>
              <a:buSzPts val="1400"/>
              <a:buChar char="●"/>
            </a:pPr>
            <a:r>
              <a:rPr lang="en" u="sng">
                <a:solidFill>
                  <a:schemeClr val="hlink"/>
                </a:solidFill>
                <a:hlinkClick r:id="rId11"/>
              </a:rPr>
              <a:t>Young male doing selfcare routine</a:t>
            </a:r>
            <a:endParaRPr/>
          </a:p>
          <a:p>
            <a:pPr marL="457200" lvl="0" indent="-317500" algn="l" rtl="0">
              <a:lnSpc>
                <a:spcPct val="100000"/>
              </a:lnSpc>
              <a:spcBef>
                <a:spcPts val="0"/>
              </a:spcBef>
              <a:spcAft>
                <a:spcPts val="0"/>
              </a:spcAft>
              <a:buSzPts val="1400"/>
              <a:buChar char="●"/>
            </a:pPr>
            <a:r>
              <a:rPr lang="en" u="sng">
                <a:solidFill>
                  <a:schemeClr val="hlink"/>
                </a:solidFill>
                <a:hlinkClick r:id="rId12"/>
              </a:rPr>
              <a:t>Close-up view of aloe vera beauty concept I</a:t>
            </a:r>
            <a:endParaRPr/>
          </a:p>
          <a:p>
            <a:pPr marL="457200" lvl="0" indent="-317500" algn="l" rtl="0">
              <a:lnSpc>
                <a:spcPct val="100000"/>
              </a:lnSpc>
              <a:spcBef>
                <a:spcPts val="0"/>
              </a:spcBef>
              <a:spcAft>
                <a:spcPts val="0"/>
              </a:spcAft>
              <a:buSzPts val="1400"/>
              <a:buChar char="●"/>
            </a:pPr>
            <a:r>
              <a:rPr lang="en" u="sng">
                <a:solidFill>
                  <a:schemeClr val="hlink"/>
                </a:solidFill>
                <a:hlinkClick r:id="rId13"/>
              </a:rPr>
              <a:t>Top view of aloe vera beauty concept</a:t>
            </a:r>
            <a:endParaRPr/>
          </a:p>
          <a:p>
            <a:pPr marL="457200" lvl="0" indent="-317500" algn="l" rtl="0">
              <a:lnSpc>
                <a:spcPct val="100000"/>
              </a:lnSpc>
              <a:spcBef>
                <a:spcPts val="0"/>
              </a:spcBef>
              <a:spcAft>
                <a:spcPts val="0"/>
              </a:spcAft>
              <a:buSzPts val="1400"/>
              <a:buChar char="●"/>
            </a:pPr>
            <a:r>
              <a:rPr lang="en" u="sng">
                <a:solidFill>
                  <a:schemeClr val="hlink"/>
                </a:solidFill>
                <a:hlinkClick r:id="rId14"/>
              </a:rPr>
              <a:t>Close-up view of aloe vera beauty concept II</a:t>
            </a:r>
            <a:endParaRPr sz="2000" b="1">
              <a:solidFill>
                <a:schemeClr val="dk1"/>
              </a:solidFill>
            </a:endParaRPr>
          </a:p>
        </p:txBody>
      </p:sp>
      <p:pic>
        <p:nvPicPr>
          <p:cNvPr id="982" name="Google Shape;982;p73"/>
          <p:cNvPicPr preferRelativeResize="0"/>
          <p:nvPr/>
        </p:nvPicPr>
        <p:blipFill>
          <a:blip r:embed="rId15">
            <a:alphaModFix amt="49000"/>
          </a:blip>
          <a:stretch>
            <a:fillRect/>
          </a:stretch>
        </p:blipFill>
        <p:spPr>
          <a:xfrm flipH="1">
            <a:off x="7183225" y="3275283"/>
            <a:ext cx="790900" cy="12059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88" name="Google Shape;988;p74"/>
          <p:cNvSpPr txBox="1">
            <a:spLocks noGrp="1"/>
          </p:cNvSpPr>
          <p:nvPr>
            <p:ph type="body" idx="1"/>
          </p:nvPr>
        </p:nvSpPr>
        <p:spPr>
          <a:xfrm>
            <a:off x="722375" y="1187600"/>
            <a:ext cx="37134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rgbClr val="191919"/>
              </a:buClr>
              <a:buSzPts val="1100"/>
              <a:buFont typeface="Arial"/>
              <a:buNone/>
            </a:pPr>
            <a:r>
              <a:rPr lang="en"/>
              <a:t>Did you like the resources on this template? Get them for free at our other websites:</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Photo</a:t>
            </a:r>
            <a:endParaRPr sz="2000" b="1">
              <a:solidFill>
                <a:schemeClr val="dk1"/>
              </a:solidFill>
              <a:latin typeface="Rozha One"/>
              <a:ea typeface="Rozha One"/>
              <a:cs typeface="Rozha One"/>
              <a:sym typeface="Rozha One"/>
            </a:endParaRPr>
          </a:p>
          <a:p>
            <a:pPr marL="457200" lvl="0" indent="-317500" algn="l" rtl="0">
              <a:lnSpc>
                <a:spcPct val="100000"/>
              </a:lnSpc>
              <a:spcBef>
                <a:spcPts val="800"/>
              </a:spcBef>
              <a:spcAft>
                <a:spcPts val="0"/>
              </a:spcAft>
              <a:buSzPts val="1400"/>
              <a:buChar char="●"/>
            </a:pPr>
            <a:r>
              <a:rPr lang="en" u="sng">
                <a:solidFill>
                  <a:schemeClr val="hlink"/>
                </a:solidFill>
                <a:hlinkClick r:id="rId3"/>
              </a:rPr>
              <a:t>Close-up view of aloe vera beauty concept I</a:t>
            </a:r>
            <a:endParaRPr/>
          </a:p>
          <a:p>
            <a:pPr marL="457200" lvl="0" indent="-317500" algn="l" rtl="0">
              <a:lnSpc>
                <a:spcPct val="100000"/>
              </a:lnSpc>
              <a:spcBef>
                <a:spcPts val="0"/>
              </a:spcBef>
              <a:spcAft>
                <a:spcPts val="0"/>
              </a:spcAft>
              <a:buSzPts val="1400"/>
              <a:buChar char="●"/>
            </a:pPr>
            <a:r>
              <a:rPr lang="en" u="sng">
                <a:solidFill>
                  <a:schemeClr val="hlink"/>
                </a:solidFill>
                <a:hlinkClick r:id="rId4"/>
              </a:rPr>
              <a:t>Close-up view of aloe vera beauty concept II</a:t>
            </a:r>
            <a:endParaRPr/>
          </a:p>
          <a:p>
            <a:pPr marL="457200" lvl="0" indent="-317500" algn="l" rtl="0">
              <a:lnSpc>
                <a:spcPct val="100000"/>
              </a:lnSpc>
              <a:spcBef>
                <a:spcPts val="0"/>
              </a:spcBef>
              <a:spcAft>
                <a:spcPts val="0"/>
              </a:spcAft>
              <a:buSzPts val="1400"/>
              <a:buChar char="●"/>
            </a:pPr>
            <a:r>
              <a:rPr lang="en" u="sng">
                <a:solidFill>
                  <a:schemeClr val="hlink"/>
                </a:solidFill>
                <a:hlinkClick r:id="rId5"/>
              </a:rPr>
              <a:t>Smiley man holding plant pot</a:t>
            </a:r>
            <a:endParaRPr/>
          </a:p>
          <a:p>
            <a:pPr marL="457200" lvl="0" indent="-317500" algn="l" rtl="0">
              <a:lnSpc>
                <a:spcPct val="100000"/>
              </a:lnSpc>
              <a:spcBef>
                <a:spcPts val="0"/>
              </a:spcBef>
              <a:spcAft>
                <a:spcPts val="0"/>
              </a:spcAft>
              <a:buSzPts val="1400"/>
              <a:buChar char="●"/>
            </a:pPr>
            <a:r>
              <a:rPr lang="en" u="sng">
                <a:solidFill>
                  <a:schemeClr val="hlink"/>
                </a:solidFill>
                <a:hlinkClick r:id="rId6"/>
              </a:rPr>
              <a:t>Close-up hands taking aloe vera gel</a:t>
            </a:r>
            <a:endParaRPr/>
          </a:p>
          <a:p>
            <a:pPr marL="457200" lvl="0" indent="-317500" algn="l" rtl="0">
              <a:lnSpc>
                <a:spcPct val="100000"/>
              </a:lnSpc>
              <a:spcBef>
                <a:spcPts val="0"/>
              </a:spcBef>
              <a:spcAft>
                <a:spcPts val="0"/>
              </a:spcAft>
              <a:buSzPts val="1400"/>
              <a:buChar char="●"/>
            </a:pPr>
            <a:r>
              <a:rPr lang="en" u="sng">
                <a:solidFill>
                  <a:schemeClr val="hlink"/>
                </a:solidFill>
                <a:hlinkClick r:id="rId7"/>
              </a:rPr>
              <a:t>Masseur taking care of her client</a:t>
            </a:r>
            <a:endParaRPr/>
          </a:p>
          <a:p>
            <a:pPr marL="457200" lvl="0" indent="-317500" algn="l" rtl="0">
              <a:lnSpc>
                <a:spcPct val="100000"/>
              </a:lnSpc>
              <a:spcBef>
                <a:spcPts val="0"/>
              </a:spcBef>
              <a:spcAft>
                <a:spcPts val="0"/>
              </a:spcAft>
              <a:buSzPts val="1400"/>
              <a:buChar char="●"/>
            </a:pPr>
            <a:r>
              <a:rPr lang="en" u="sng">
                <a:solidFill>
                  <a:schemeClr val="hlink"/>
                </a:solidFill>
                <a:hlinkClick r:id="rId8"/>
              </a:rPr>
              <a:t>Portrait of woman using jade roller on her face</a:t>
            </a:r>
            <a:endParaRPr/>
          </a:p>
          <a:p>
            <a:pPr marL="457200" lvl="0" indent="-317500" algn="l" rtl="0">
              <a:lnSpc>
                <a:spcPct val="100000"/>
              </a:lnSpc>
              <a:spcBef>
                <a:spcPts val="0"/>
              </a:spcBef>
              <a:spcAft>
                <a:spcPts val="0"/>
              </a:spcAft>
              <a:buSzPts val="1400"/>
              <a:buChar char="●"/>
            </a:pPr>
            <a:r>
              <a:rPr lang="en" u="sng">
                <a:solidFill>
                  <a:schemeClr val="hlink"/>
                </a:solidFill>
                <a:hlinkClick r:id="rId9"/>
              </a:rPr>
              <a:t>Self care concept with aloe vera remedy</a:t>
            </a:r>
            <a:endParaRPr/>
          </a:p>
        </p:txBody>
      </p:sp>
      <p:sp>
        <p:nvSpPr>
          <p:cNvPr id="989" name="Google Shape;989;p74"/>
          <p:cNvSpPr txBox="1">
            <a:spLocks noGrp="1"/>
          </p:cNvSpPr>
          <p:nvPr>
            <p:ph type="body" idx="2"/>
          </p:nvPr>
        </p:nvSpPr>
        <p:spPr>
          <a:xfrm>
            <a:off x="4708225" y="1187600"/>
            <a:ext cx="37134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u="sng">
                <a:solidFill>
                  <a:schemeClr val="hlink"/>
                </a:solidFill>
                <a:hlinkClick r:id="rId10"/>
              </a:rPr>
              <a:t>Top view of aloe vera beauty concept</a:t>
            </a:r>
            <a:endParaRPr/>
          </a:p>
          <a:p>
            <a:pPr marL="457200" lvl="0" indent="-317500" algn="l" rtl="0">
              <a:spcBef>
                <a:spcPts val="0"/>
              </a:spcBef>
              <a:spcAft>
                <a:spcPts val="0"/>
              </a:spcAft>
              <a:buSzPts val="1400"/>
              <a:buChar char="●"/>
            </a:pPr>
            <a:r>
              <a:rPr lang="en" u="sng">
                <a:solidFill>
                  <a:schemeClr val="hlink"/>
                </a:solidFill>
                <a:hlinkClick r:id="rId11"/>
              </a:rPr>
              <a:t>Portrait of beautiful black woman applying foundation</a:t>
            </a:r>
            <a:endParaRPr/>
          </a:p>
          <a:p>
            <a:pPr marL="457200" lvl="0" indent="-317500" algn="l" rtl="0">
              <a:spcBef>
                <a:spcPts val="0"/>
              </a:spcBef>
              <a:spcAft>
                <a:spcPts val="0"/>
              </a:spcAft>
              <a:buSzPts val="1400"/>
              <a:buChar char="●"/>
            </a:pPr>
            <a:r>
              <a:rPr lang="en" u="sng">
                <a:solidFill>
                  <a:schemeClr val="hlink"/>
                </a:solidFill>
                <a:hlinkClick r:id="rId12"/>
              </a:rPr>
              <a:t>Happy woman having a homemade mask on her face</a:t>
            </a:r>
            <a:endParaRPr/>
          </a:p>
          <a:p>
            <a:pPr marL="457200" lvl="0" indent="-317500" algn="l" rtl="0">
              <a:spcBef>
                <a:spcPts val="0"/>
              </a:spcBef>
              <a:spcAft>
                <a:spcPts val="0"/>
              </a:spcAft>
              <a:buSzPts val="1400"/>
              <a:buChar char="●"/>
            </a:pPr>
            <a:r>
              <a:rPr lang="en" u="sng">
                <a:solidFill>
                  <a:schemeClr val="hlink"/>
                </a:solidFill>
                <a:hlinkClick r:id="rId13"/>
              </a:rPr>
              <a:t>Side view man drinking matcha tea</a:t>
            </a:r>
            <a:endParaRPr/>
          </a:p>
          <a:p>
            <a:pPr marL="457200" lvl="0" indent="-317500" algn="l" rtl="0">
              <a:spcBef>
                <a:spcPts val="0"/>
              </a:spcBef>
              <a:spcAft>
                <a:spcPts val="0"/>
              </a:spcAft>
              <a:buSzPts val="1400"/>
              <a:buChar char="●"/>
            </a:pPr>
            <a:r>
              <a:rPr lang="en" u="sng">
                <a:solidFill>
                  <a:schemeClr val="hlink"/>
                </a:solidFill>
                <a:hlinkClick r:id="rId14"/>
              </a:rPr>
              <a:t>Female masseur preparing bed for massage session</a:t>
            </a:r>
            <a:endParaRPr/>
          </a:p>
          <a:p>
            <a:pPr marL="457200" lvl="0" indent="-317500" algn="l" rtl="0">
              <a:lnSpc>
                <a:spcPct val="100000"/>
              </a:lnSpc>
              <a:spcBef>
                <a:spcPts val="0"/>
              </a:spcBef>
              <a:spcAft>
                <a:spcPts val="0"/>
              </a:spcAft>
              <a:buSzPts val="1400"/>
              <a:buChar char="●"/>
            </a:pPr>
            <a:r>
              <a:rPr lang="en" u="sng">
                <a:solidFill>
                  <a:schemeClr val="hlink"/>
                </a:solidFill>
                <a:hlinkClick r:id="rId15"/>
              </a:rPr>
              <a:t>Medium shot smiley veterinarian</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Vector</a:t>
            </a:r>
            <a:endParaRPr sz="2000" b="1">
              <a:solidFill>
                <a:schemeClr val="dk1"/>
              </a:solidFill>
              <a:latin typeface="Rozha One"/>
              <a:ea typeface="Rozha One"/>
              <a:cs typeface="Rozha One"/>
              <a:sym typeface="Rozha One"/>
            </a:endParaRPr>
          </a:p>
          <a:p>
            <a:pPr marL="457200" lvl="0" indent="-317500" algn="l" rtl="0">
              <a:spcBef>
                <a:spcPts val="800"/>
              </a:spcBef>
              <a:spcAft>
                <a:spcPts val="0"/>
              </a:spcAft>
              <a:buSzPts val="1400"/>
              <a:buChar char="●"/>
            </a:pPr>
            <a:r>
              <a:rPr lang="en" u="sng">
                <a:solidFill>
                  <a:schemeClr val="hlink"/>
                </a:solidFill>
                <a:hlinkClick r:id="rId16"/>
              </a:rPr>
              <a:t>Aloe vera natural cosmetics banner template design</a:t>
            </a:r>
            <a:endParaRPr sz="2000" b="1">
              <a:solidFill>
                <a:schemeClr val="dk1"/>
              </a:solidFill>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Icon</a:t>
            </a:r>
            <a:endParaRPr sz="2000" b="1">
              <a:solidFill>
                <a:schemeClr val="dk1"/>
              </a:solidFill>
              <a:latin typeface="Rozha One"/>
              <a:ea typeface="Rozha One"/>
              <a:cs typeface="Rozha One"/>
              <a:sym typeface="Rozha One"/>
            </a:endParaRPr>
          </a:p>
          <a:p>
            <a:pPr marL="457200" lvl="0" indent="-317500" algn="l" rtl="0">
              <a:lnSpc>
                <a:spcPct val="120000"/>
              </a:lnSpc>
              <a:spcBef>
                <a:spcPts val="300"/>
              </a:spcBef>
              <a:spcAft>
                <a:spcPts val="0"/>
              </a:spcAft>
              <a:buSzPts val="1400"/>
              <a:buChar char="●"/>
            </a:pPr>
            <a:r>
              <a:rPr lang="en" u="sng">
                <a:solidFill>
                  <a:schemeClr val="hlink"/>
                </a:solidFill>
                <a:hlinkClick r:id="rId17"/>
              </a:rPr>
              <a:t>Facial Massage | Filled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3"/>
        <p:cNvGrpSpPr/>
        <p:nvPr/>
      </p:nvGrpSpPr>
      <p:grpSpPr>
        <a:xfrm>
          <a:off x="0" y="0"/>
          <a:ext cx="0" cy="0"/>
          <a:chOff x="0" y="0"/>
          <a:chExt cx="0" cy="0"/>
        </a:xfrm>
      </p:grpSpPr>
      <p:sp>
        <p:nvSpPr>
          <p:cNvPr id="994" name="Google Shape;99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95" name="Google Shape;995;p75"/>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2"/>
          <p:cNvPicPr preferRelativeResize="0">
            <a:picLocks noGrp="1"/>
          </p:cNvPicPr>
          <p:nvPr>
            <p:ph type="pic" idx="2"/>
          </p:nvPr>
        </p:nvPicPr>
        <p:blipFill rotWithShape="1">
          <a:blip r:embed="rId3">
            <a:alphaModFix/>
          </a:blip>
          <a:srcRect t="5043" b="5052"/>
          <a:stretch/>
        </p:blipFill>
        <p:spPr>
          <a:xfrm>
            <a:off x="5335800" y="0"/>
            <a:ext cx="3811544" cy="5143500"/>
          </a:xfrm>
          <a:prstGeom prst="rect">
            <a:avLst/>
          </a:prstGeom>
        </p:spPr>
      </p:pic>
      <p:sp>
        <p:nvSpPr>
          <p:cNvPr id="272" name="Google Shape;272;p42"/>
          <p:cNvSpPr txBox="1">
            <a:spLocks noGrp="1"/>
          </p:cNvSpPr>
          <p:nvPr>
            <p:ph type="title"/>
          </p:nvPr>
        </p:nvSpPr>
        <p:spPr>
          <a:xfrm>
            <a:off x="722375" y="1327200"/>
            <a:ext cx="4338000" cy="86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273" name="Google Shape;273;p42"/>
          <p:cNvSpPr txBox="1">
            <a:spLocks noGrp="1"/>
          </p:cNvSpPr>
          <p:nvPr>
            <p:ph type="subTitle" idx="1"/>
          </p:nvPr>
        </p:nvSpPr>
        <p:spPr>
          <a:xfrm>
            <a:off x="722375" y="2321401"/>
            <a:ext cx="4338000" cy="149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274" name="Google Shape;274;p42"/>
          <p:cNvCxnSpPr/>
          <p:nvPr/>
        </p:nvCxnSpPr>
        <p:spPr>
          <a:xfrm>
            <a:off x="-13600" y="2238325"/>
            <a:ext cx="4980300" cy="0"/>
          </a:xfrm>
          <a:prstGeom prst="straightConnector1">
            <a:avLst/>
          </a:prstGeom>
          <a:noFill/>
          <a:ln w="19050" cap="flat" cmpd="sng">
            <a:solidFill>
              <a:schemeClr val="dk1"/>
            </a:solidFill>
            <a:prstDash val="solid"/>
            <a:round/>
            <a:headEnd type="none" w="med" len="med"/>
            <a:tailEnd type="none" w="med" len="med"/>
          </a:ln>
        </p:spPr>
      </p:cxnSp>
      <p:cxnSp>
        <p:nvCxnSpPr>
          <p:cNvPr id="275" name="Google Shape;275;p42"/>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
        <p:cNvGrpSpPr/>
        <p:nvPr/>
      </p:nvGrpSpPr>
      <p:grpSpPr>
        <a:xfrm>
          <a:off x="0" y="0"/>
          <a:ext cx="0" cy="0"/>
          <a:chOff x="0" y="0"/>
          <a:chExt cx="0" cy="0"/>
        </a:xfrm>
      </p:grpSpPr>
      <p:sp>
        <p:nvSpPr>
          <p:cNvPr id="1000" name="Google Shape;1000;p76"/>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01" name="Google Shape;1001;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5"/>
        <p:cNvGrpSpPr/>
        <p:nvPr/>
      </p:nvGrpSpPr>
      <p:grpSpPr>
        <a:xfrm>
          <a:off x="0" y="0"/>
          <a:ext cx="0" cy="0"/>
          <a:chOff x="0" y="0"/>
          <a:chExt cx="0" cy="0"/>
        </a:xfrm>
      </p:grpSpPr>
      <p:sp>
        <p:nvSpPr>
          <p:cNvPr id="1006" name="Google Shape;1006;p77"/>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Rozha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https://fonts.google.com/specimen/Rozha+One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Bellota Text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https://fonts.google.com/specimen/Bellota+Text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07" name="Google Shape;1007;p77"/>
          <p:cNvSpPr/>
          <p:nvPr/>
        </p:nvSpPr>
        <p:spPr>
          <a:xfrm>
            <a:off x="3645388" y="2947175"/>
            <a:ext cx="791400" cy="754200"/>
          </a:xfrm>
          <a:prstGeom prst="roundRect">
            <a:avLst>
              <a:gd name="adj" fmla="val 16667"/>
            </a:avLst>
          </a:prstGeom>
          <a:solidFill>
            <a:srgbClr val="5E803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4707207" y="29471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7"/>
          <p:cNvSpPr/>
          <p:nvPr/>
        </p:nvSpPr>
        <p:spPr>
          <a:xfrm>
            <a:off x="4176289" y="3878275"/>
            <a:ext cx="791400" cy="754200"/>
          </a:xfrm>
          <a:prstGeom prst="roundRect">
            <a:avLst>
              <a:gd name="adj" fmla="val 16667"/>
            </a:avLst>
          </a:prstGeom>
          <a:solidFill>
            <a:srgbClr val="F4F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7"/>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#5e803e</a:t>
            </a:r>
            <a:endParaRPr sz="1000">
              <a:solidFill>
                <a:srgbClr val="FFFFFF"/>
              </a:solidFill>
            </a:endParaRPr>
          </a:p>
        </p:txBody>
      </p:sp>
      <p:sp>
        <p:nvSpPr>
          <p:cNvPr id="1011" name="Google Shape;1011;p77"/>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sp>
        <p:nvSpPr>
          <p:cNvPr id="1012" name="Google Shape;1012;p77"/>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#f4f4f4</a:t>
            </a:r>
            <a:endParaRPr sz="1000">
              <a:solidFill>
                <a:schemeClr val="dk1"/>
              </a:solidFill>
            </a:endParaRPr>
          </a:p>
        </p:txBody>
      </p:sp>
      <p:sp>
        <p:nvSpPr>
          <p:cNvPr id="1013" name="Google Shape;1013;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7"/>
        <p:cNvGrpSpPr/>
        <p:nvPr/>
      </p:nvGrpSpPr>
      <p:grpSpPr>
        <a:xfrm>
          <a:off x="0" y="0"/>
          <a:ext cx="0" cy="0"/>
          <a:chOff x="0" y="0"/>
          <a:chExt cx="0" cy="0"/>
        </a:xfrm>
      </p:grpSpPr>
      <p:sp>
        <p:nvSpPr>
          <p:cNvPr id="1018" name="Google Shape;1018;p78"/>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19" name="Google Shape;101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20" name="Google Shape;1020;p78"/>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21" name="Google Shape;1021;p78">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22" name="Google Shape;1022;p78">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23" name="Google Shape;1023;p78">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24" name="Google Shape;1024;p78">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25" name="Google Shape;1025;p78"/>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26" name="Google Shape;1026;p78"/>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27" name="Google Shape;1027;p78"/>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28" name="Google Shape;1028;p78"/>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29" name="Google Shape;1029;p78">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grpSp>
        <p:nvGrpSpPr>
          <p:cNvPr id="1034" name="Google Shape;1034;p79"/>
          <p:cNvGrpSpPr/>
          <p:nvPr/>
        </p:nvGrpSpPr>
        <p:grpSpPr>
          <a:xfrm>
            <a:off x="5048544" y="3019584"/>
            <a:ext cx="442841" cy="514271"/>
            <a:chOff x="4727025" y="1332775"/>
            <a:chExt cx="59900" cy="69625"/>
          </a:xfrm>
        </p:grpSpPr>
        <p:sp>
          <p:nvSpPr>
            <p:cNvPr id="1035" name="Google Shape;1035;p7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79"/>
          <p:cNvGrpSpPr/>
          <p:nvPr/>
        </p:nvGrpSpPr>
        <p:grpSpPr>
          <a:xfrm>
            <a:off x="5723860" y="2267072"/>
            <a:ext cx="500909" cy="500899"/>
            <a:chOff x="4820425" y="1329900"/>
            <a:chExt cx="70175" cy="70350"/>
          </a:xfrm>
        </p:grpSpPr>
        <p:sp>
          <p:nvSpPr>
            <p:cNvPr id="1038" name="Google Shape;1038;p7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9"/>
          <p:cNvGrpSpPr/>
          <p:nvPr/>
        </p:nvGrpSpPr>
        <p:grpSpPr>
          <a:xfrm>
            <a:off x="6376484" y="2278862"/>
            <a:ext cx="538135" cy="493119"/>
            <a:chOff x="4903200" y="1331525"/>
            <a:chExt cx="73575" cy="67425"/>
          </a:xfrm>
        </p:grpSpPr>
        <p:sp>
          <p:nvSpPr>
            <p:cNvPr id="1043" name="Google Shape;1043;p7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4" name="Google Shape;1044;p7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9"/>
          <p:cNvGrpSpPr/>
          <p:nvPr/>
        </p:nvGrpSpPr>
        <p:grpSpPr>
          <a:xfrm>
            <a:off x="5636435" y="3020840"/>
            <a:ext cx="544563" cy="511895"/>
            <a:chOff x="4815575" y="1416800"/>
            <a:chExt cx="73750" cy="71400"/>
          </a:xfrm>
        </p:grpSpPr>
        <p:sp>
          <p:nvSpPr>
            <p:cNvPr id="1046" name="Google Shape;1046;p7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9"/>
          <p:cNvGrpSpPr/>
          <p:nvPr/>
        </p:nvGrpSpPr>
        <p:grpSpPr>
          <a:xfrm>
            <a:off x="6333060" y="3020546"/>
            <a:ext cx="602914" cy="512477"/>
            <a:chOff x="4902475" y="1418875"/>
            <a:chExt cx="74500" cy="63775"/>
          </a:xfrm>
        </p:grpSpPr>
        <p:sp>
          <p:nvSpPr>
            <p:cNvPr id="1050" name="Google Shape;1050;p7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79"/>
          <p:cNvGrpSpPr/>
          <p:nvPr/>
        </p:nvGrpSpPr>
        <p:grpSpPr>
          <a:xfrm>
            <a:off x="5748932" y="3759785"/>
            <a:ext cx="515391" cy="525699"/>
            <a:chOff x="4818100" y="1507675"/>
            <a:chExt cx="71225" cy="71625"/>
          </a:xfrm>
        </p:grpSpPr>
        <p:sp>
          <p:nvSpPr>
            <p:cNvPr id="1053" name="Google Shape;1053;p7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79"/>
          <p:cNvGrpSpPr/>
          <p:nvPr/>
        </p:nvGrpSpPr>
        <p:grpSpPr>
          <a:xfrm>
            <a:off x="5087034" y="3781317"/>
            <a:ext cx="522956" cy="489869"/>
            <a:chOff x="4721450" y="1509475"/>
            <a:chExt cx="79350" cy="74325"/>
          </a:xfrm>
        </p:grpSpPr>
        <p:sp>
          <p:nvSpPr>
            <p:cNvPr id="1058" name="Google Shape;1058;p7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79"/>
          <p:cNvGrpSpPr/>
          <p:nvPr/>
        </p:nvGrpSpPr>
        <p:grpSpPr>
          <a:xfrm>
            <a:off x="6410277" y="3761069"/>
            <a:ext cx="525704" cy="535436"/>
            <a:chOff x="4906800" y="1507500"/>
            <a:chExt cx="70350" cy="71075"/>
          </a:xfrm>
        </p:grpSpPr>
        <p:sp>
          <p:nvSpPr>
            <p:cNvPr id="1063" name="Google Shape;1063;p7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79"/>
          <p:cNvGrpSpPr/>
          <p:nvPr/>
        </p:nvGrpSpPr>
        <p:grpSpPr>
          <a:xfrm>
            <a:off x="4443099" y="2267050"/>
            <a:ext cx="508054" cy="508095"/>
            <a:chOff x="3736598" y="2170606"/>
            <a:chExt cx="404889" cy="404889"/>
          </a:xfrm>
        </p:grpSpPr>
        <p:sp>
          <p:nvSpPr>
            <p:cNvPr id="1069" name="Google Shape;1069;p7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9"/>
          <p:cNvGrpSpPr/>
          <p:nvPr/>
        </p:nvGrpSpPr>
        <p:grpSpPr>
          <a:xfrm>
            <a:off x="3731139" y="2267145"/>
            <a:ext cx="575790" cy="507904"/>
            <a:chOff x="3161917" y="2170682"/>
            <a:chExt cx="458870" cy="404737"/>
          </a:xfrm>
        </p:grpSpPr>
        <p:sp>
          <p:nvSpPr>
            <p:cNvPr id="1074" name="Google Shape;1074;p7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75" name="Google Shape;1075;p7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79"/>
          <p:cNvGrpSpPr/>
          <p:nvPr/>
        </p:nvGrpSpPr>
        <p:grpSpPr>
          <a:xfrm>
            <a:off x="3758669" y="3027517"/>
            <a:ext cx="520730" cy="498567"/>
            <a:chOff x="3179914" y="2889488"/>
            <a:chExt cx="422876" cy="404911"/>
          </a:xfrm>
        </p:grpSpPr>
        <p:sp>
          <p:nvSpPr>
            <p:cNvPr id="1078" name="Google Shape;1078;p7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79"/>
          <p:cNvGrpSpPr/>
          <p:nvPr/>
        </p:nvGrpSpPr>
        <p:grpSpPr>
          <a:xfrm>
            <a:off x="4387349" y="3027477"/>
            <a:ext cx="516145" cy="498648"/>
            <a:chOff x="3729467" y="2889422"/>
            <a:chExt cx="419153" cy="404977"/>
          </a:xfrm>
        </p:grpSpPr>
        <p:sp>
          <p:nvSpPr>
            <p:cNvPr id="1085" name="Google Shape;1085;p7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7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79"/>
          <p:cNvGrpSpPr/>
          <p:nvPr/>
        </p:nvGrpSpPr>
        <p:grpSpPr>
          <a:xfrm>
            <a:off x="7107677" y="2474362"/>
            <a:ext cx="166473" cy="141497"/>
            <a:chOff x="4660325" y="1866850"/>
            <a:chExt cx="68350" cy="58100"/>
          </a:xfrm>
        </p:grpSpPr>
        <p:sp>
          <p:nvSpPr>
            <p:cNvPr id="1097" name="Google Shape;1097;p7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9"/>
          <p:cNvGrpSpPr/>
          <p:nvPr/>
        </p:nvGrpSpPr>
        <p:grpSpPr>
          <a:xfrm>
            <a:off x="7417022" y="2500086"/>
            <a:ext cx="162515" cy="90049"/>
            <a:chOff x="4791775" y="1877500"/>
            <a:chExt cx="66725" cy="36975"/>
          </a:xfrm>
        </p:grpSpPr>
        <p:sp>
          <p:nvSpPr>
            <p:cNvPr id="1100" name="Google Shape;1100;p7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79"/>
          <p:cNvGrpSpPr/>
          <p:nvPr/>
        </p:nvGrpSpPr>
        <p:grpSpPr>
          <a:xfrm>
            <a:off x="7738734" y="2500086"/>
            <a:ext cx="144979" cy="90049"/>
            <a:chOff x="4923925" y="1877500"/>
            <a:chExt cx="59525" cy="36975"/>
          </a:xfrm>
        </p:grpSpPr>
        <p:sp>
          <p:nvSpPr>
            <p:cNvPr id="1103" name="Google Shape;1103;p7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9"/>
          <p:cNvGrpSpPr/>
          <p:nvPr/>
        </p:nvGrpSpPr>
        <p:grpSpPr>
          <a:xfrm>
            <a:off x="8033226" y="2482277"/>
            <a:ext cx="141447" cy="125667"/>
            <a:chOff x="5058450" y="1870100"/>
            <a:chExt cx="58075" cy="51600"/>
          </a:xfrm>
        </p:grpSpPr>
        <p:sp>
          <p:nvSpPr>
            <p:cNvPr id="1106" name="Google Shape;1106;p7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9"/>
          <p:cNvGrpSpPr/>
          <p:nvPr/>
        </p:nvGrpSpPr>
        <p:grpSpPr>
          <a:xfrm>
            <a:off x="7447741" y="2904685"/>
            <a:ext cx="101077" cy="107645"/>
            <a:chOff x="4811425" y="2065025"/>
            <a:chExt cx="41500" cy="44200"/>
          </a:xfrm>
        </p:grpSpPr>
        <p:sp>
          <p:nvSpPr>
            <p:cNvPr id="1109" name="Google Shape;1109;p7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9"/>
          <p:cNvGrpSpPr/>
          <p:nvPr/>
        </p:nvGrpSpPr>
        <p:grpSpPr>
          <a:xfrm>
            <a:off x="7740178" y="2904898"/>
            <a:ext cx="120867" cy="107218"/>
            <a:chOff x="4929875" y="2065025"/>
            <a:chExt cx="49625" cy="44025"/>
          </a:xfrm>
        </p:grpSpPr>
        <p:sp>
          <p:nvSpPr>
            <p:cNvPr id="1112" name="Google Shape;1112;p7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79"/>
          <p:cNvGrpSpPr/>
          <p:nvPr/>
        </p:nvGrpSpPr>
        <p:grpSpPr>
          <a:xfrm>
            <a:off x="8068847" y="2907912"/>
            <a:ext cx="70206" cy="101191"/>
            <a:chOff x="5083925" y="2066350"/>
            <a:chExt cx="28825" cy="41550"/>
          </a:xfrm>
        </p:grpSpPr>
        <p:sp>
          <p:nvSpPr>
            <p:cNvPr id="1115" name="Google Shape;1115;p7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79"/>
          <p:cNvGrpSpPr/>
          <p:nvPr/>
        </p:nvGrpSpPr>
        <p:grpSpPr>
          <a:xfrm>
            <a:off x="7100401" y="2923559"/>
            <a:ext cx="181026" cy="69896"/>
            <a:chOff x="4659775" y="2072775"/>
            <a:chExt cx="74325" cy="28700"/>
          </a:xfrm>
        </p:grpSpPr>
        <p:sp>
          <p:nvSpPr>
            <p:cNvPr id="1118" name="Google Shape;1118;p7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79"/>
          <p:cNvGrpSpPr/>
          <p:nvPr/>
        </p:nvGrpSpPr>
        <p:grpSpPr>
          <a:xfrm>
            <a:off x="8020257" y="2714124"/>
            <a:ext cx="167387" cy="89197"/>
            <a:chOff x="4662475" y="1976500"/>
            <a:chExt cx="68725" cy="36625"/>
          </a:xfrm>
        </p:grpSpPr>
        <p:sp>
          <p:nvSpPr>
            <p:cNvPr id="1122" name="Google Shape;1122;p7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79"/>
          <p:cNvGrpSpPr/>
          <p:nvPr/>
        </p:nvGrpSpPr>
        <p:grpSpPr>
          <a:xfrm>
            <a:off x="7717162" y="2717564"/>
            <a:ext cx="166899" cy="82317"/>
            <a:chOff x="4920150" y="1977875"/>
            <a:chExt cx="68525" cy="33800"/>
          </a:xfrm>
        </p:grpSpPr>
        <p:sp>
          <p:nvSpPr>
            <p:cNvPr id="1126" name="Google Shape;1126;p7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9"/>
          <p:cNvGrpSpPr/>
          <p:nvPr/>
        </p:nvGrpSpPr>
        <p:grpSpPr>
          <a:xfrm>
            <a:off x="7128319" y="3121482"/>
            <a:ext cx="125190" cy="127858"/>
            <a:chOff x="4676550" y="2160575"/>
            <a:chExt cx="51400" cy="52500"/>
          </a:xfrm>
        </p:grpSpPr>
        <p:sp>
          <p:nvSpPr>
            <p:cNvPr id="1130" name="Google Shape;1130;p7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79"/>
          <p:cNvGrpSpPr/>
          <p:nvPr/>
        </p:nvGrpSpPr>
        <p:grpSpPr>
          <a:xfrm>
            <a:off x="7425577" y="3128514"/>
            <a:ext cx="145405" cy="113794"/>
            <a:chOff x="4768325" y="2163475"/>
            <a:chExt cx="59700" cy="46725"/>
          </a:xfrm>
        </p:grpSpPr>
        <p:sp>
          <p:nvSpPr>
            <p:cNvPr id="1134" name="Google Shape;1134;p7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7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79"/>
          <p:cNvGrpSpPr/>
          <p:nvPr/>
        </p:nvGrpSpPr>
        <p:grpSpPr>
          <a:xfrm>
            <a:off x="7441895" y="3383608"/>
            <a:ext cx="112768" cy="106853"/>
            <a:chOff x="4768575" y="2253950"/>
            <a:chExt cx="46300" cy="43875"/>
          </a:xfrm>
        </p:grpSpPr>
        <p:sp>
          <p:nvSpPr>
            <p:cNvPr id="1143" name="Google Shape;1143;p7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79"/>
          <p:cNvGrpSpPr/>
          <p:nvPr/>
        </p:nvGrpSpPr>
        <p:grpSpPr>
          <a:xfrm>
            <a:off x="7741518" y="3872634"/>
            <a:ext cx="118187" cy="146246"/>
            <a:chOff x="4960900" y="2433225"/>
            <a:chExt cx="48525" cy="60050"/>
          </a:xfrm>
        </p:grpSpPr>
        <p:sp>
          <p:nvSpPr>
            <p:cNvPr id="1146" name="Google Shape;1146;p7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79"/>
          <p:cNvGrpSpPr/>
          <p:nvPr/>
        </p:nvGrpSpPr>
        <p:grpSpPr>
          <a:xfrm>
            <a:off x="7430083" y="4136695"/>
            <a:ext cx="136394" cy="143810"/>
            <a:chOff x="4854075" y="2527625"/>
            <a:chExt cx="56000" cy="59050"/>
          </a:xfrm>
        </p:grpSpPr>
        <p:sp>
          <p:nvSpPr>
            <p:cNvPr id="1149" name="Google Shape;1149;p7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7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79"/>
          <p:cNvGrpSpPr/>
          <p:nvPr/>
        </p:nvGrpSpPr>
        <p:grpSpPr>
          <a:xfrm>
            <a:off x="8054294" y="3600439"/>
            <a:ext cx="99312" cy="160797"/>
            <a:chOff x="5059700" y="2334775"/>
            <a:chExt cx="40775" cy="66025"/>
          </a:xfrm>
        </p:grpSpPr>
        <p:sp>
          <p:nvSpPr>
            <p:cNvPr id="1155" name="Google Shape;1155;p7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79"/>
          <p:cNvGrpSpPr/>
          <p:nvPr/>
        </p:nvGrpSpPr>
        <p:grpSpPr>
          <a:xfrm>
            <a:off x="8011458" y="3865571"/>
            <a:ext cx="184984" cy="160371"/>
            <a:chOff x="5037700" y="2430325"/>
            <a:chExt cx="75950" cy="65850"/>
          </a:xfrm>
        </p:grpSpPr>
        <p:sp>
          <p:nvSpPr>
            <p:cNvPr id="1165" name="Google Shape;1165;p7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9"/>
          <p:cNvGrpSpPr/>
          <p:nvPr/>
        </p:nvGrpSpPr>
        <p:grpSpPr>
          <a:xfrm>
            <a:off x="7430964" y="3632023"/>
            <a:ext cx="173014" cy="97629"/>
            <a:chOff x="4756975" y="2341800"/>
            <a:chExt cx="91975" cy="51925"/>
          </a:xfrm>
        </p:grpSpPr>
        <p:sp>
          <p:nvSpPr>
            <p:cNvPr id="1168" name="Google Shape;1168;p7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79"/>
          <p:cNvGrpSpPr/>
          <p:nvPr/>
        </p:nvGrpSpPr>
        <p:grpSpPr>
          <a:xfrm>
            <a:off x="7697901" y="4120720"/>
            <a:ext cx="212497" cy="175761"/>
            <a:chOff x="4943575" y="2516350"/>
            <a:chExt cx="98675" cy="81700"/>
          </a:xfrm>
        </p:grpSpPr>
        <p:sp>
          <p:nvSpPr>
            <p:cNvPr id="1189" name="Google Shape;1189;p7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79"/>
          <p:cNvGrpSpPr/>
          <p:nvPr/>
        </p:nvGrpSpPr>
        <p:grpSpPr>
          <a:xfrm>
            <a:off x="1955962" y="3346963"/>
            <a:ext cx="965351" cy="134611"/>
            <a:chOff x="4411970" y="2962952"/>
            <a:chExt cx="706544" cy="104212"/>
          </a:xfrm>
        </p:grpSpPr>
        <p:sp>
          <p:nvSpPr>
            <p:cNvPr id="1268" name="Google Shape;1268;p7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79"/>
          <p:cNvGrpSpPr/>
          <p:nvPr/>
        </p:nvGrpSpPr>
        <p:grpSpPr>
          <a:xfrm>
            <a:off x="1955962" y="2935877"/>
            <a:ext cx="960158" cy="289172"/>
            <a:chOff x="4411970" y="2726085"/>
            <a:chExt cx="643107" cy="193659"/>
          </a:xfrm>
        </p:grpSpPr>
        <p:sp>
          <p:nvSpPr>
            <p:cNvPr id="1273" name="Google Shape;1273;p7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9"/>
          <p:cNvGrpSpPr/>
          <p:nvPr/>
        </p:nvGrpSpPr>
        <p:grpSpPr>
          <a:xfrm>
            <a:off x="958854" y="3201987"/>
            <a:ext cx="833173" cy="259209"/>
            <a:chOff x="4411970" y="4340222"/>
            <a:chExt cx="779467" cy="242683"/>
          </a:xfrm>
        </p:grpSpPr>
        <p:sp>
          <p:nvSpPr>
            <p:cNvPr id="1277" name="Google Shape;1277;p7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79"/>
          <p:cNvGrpSpPr/>
          <p:nvPr/>
        </p:nvGrpSpPr>
        <p:grpSpPr>
          <a:xfrm>
            <a:off x="1955962" y="2597733"/>
            <a:ext cx="965160" cy="216230"/>
            <a:chOff x="4411970" y="2468674"/>
            <a:chExt cx="747317" cy="167425"/>
          </a:xfrm>
        </p:grpSpPr>
        <p:sp>
          <p:nvSpPr>
            <p:cNvPr id="1281" name="Google Shape;1281;p7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9"/>
          <p:cNvGrpSpPr/>
          <p:nvPr/>
        </p:nvGrpSpPr>
        <p:grpSpPr>
          <a:xfrm>
            <a:off x="954709" y="2502450"/>
            <a:ext cx="810451" cy="319148"/>
            <a:chOff x="4411970" y="3686602"/>
            <a:chExt cx="797845" cy="314215"/>
          </a:xfrm>
        </p:grpSpPr>
        <p:sp>
          <p:nvSpPr>
            <p:cNvPr id="1284" name="Google Shape;1284;p7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7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79"/>
          <p:cNvGrpSpPr/>
          <p:nvPr/>
        </p:nvGrpSpPr>
        <p:grpSpPr>
          <a:xfrm>
            <a:off x="954806" y="2256974"/>
            <a:ext cx="1970333" cy="208784"/>
            <a:chOff x="6336019" y="3733725"/>
            <a:chExt cx="2566206" cy="351310"/>
          </a:xfrm>
        </p:grpSpPr>
        <p:sp>
          <p:nvSpPr>
            <p:cNvPr id="1291" name="Google Shape;1291;p7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79"/>
          <p:cNvGrpSpPr/>
          <p:nvPr/>
        </p:nvGrpSpPr>
        <p:grpSpPr>
          <a:xfrm>
            <a:off x="1955962" y="3864529"/>
            <a:ext cx="946551" cy="153200"/>
            <a:chOff x="4404545" y="3301592"/>
            <a:chExt cx="782403" cy="129272"/>
          </a:xfrm>
        </p:grpSpPr>
        <p:sp>
          <p:nvSpPr>
            <p:cNvPr id="1296" name="Google Shape;1296;p7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9"/>
          <p:cNvGrpSpPr/>
          <p:nvPr/>
        </p:nvGrpSpPr>
        <p:grpSpPr>
          <a:xfrm>
            <a:off x="1955962" y="3603488"/>
            <a:ext cx="962257" cy="139127"/>
            <a:chOff x="4411970" y="3131459"/>
            <a:chExt cx="710520" cy="117397"/>
          </a:xfrm>
        </p:grpSpPr>
        <p:sp>
          <p:nvSpPr>
            <p:cNvPr id="1299" name="Google Shape;1299;p7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79"/>
          <p:cNvGrpSpPr/>
          <p:nvPr/>
        </p:nvGrpSpPr>
        <p:grpSpPr>
          <a:xfrm>
            <a:off x="956107" y="3538282"/>
            <a:ext cx="823838" cy="458988"/>
            <a:chOff x="4411970" y="1801825"/>
            <a:chExt cx="734586" cy="409262"/>
          </a:xfrm>
        </p:grpSpPr>
        <p:sp>
          <p:nvSpPr>
            <p:cNvPr id="1303" name="Google Shape;1303;p7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9"/>
          <p:cNvGrpSpPr/>
          <p:nvPr/>
        </p:nvGrpSpPr>
        <p:grpSpPr>
          <a:xfrm>
            <a:off x="956107" y="4086708"/>
            <a:ext cx="856348" cy="212039"/>
            <a:chOff x="4411970" y="2233974"/>
            <a:chExt cx="763574" cy="189068"/>
          </a:xfrm>
        </p:grpSpPr>
        <p:sp>
          <p:nvSpPr>
            <p:cNvPr id="1306" name="Google Shape;1306;p7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79"/>
          <p:cNvGrpSpPr/>
          <p:nvPr/>
        </p:nvGrpSpPr>
        <p:grpSpPr>
          <a:xfrm>
            <a:off x="3066303" y="2262044"/>
            <a:ext cx="511602" cy="511602"/>
            <a:chOff x="5681300" y="2527788"/>
            <a:chExt cx="805800" cy="805800"/>
          </a:xfrm>
        </p:grpSpPr>
        <p:sp>
          <p:nvSpPr>
            <p:cNvPr id="1309" name="Google Shape;1309;p7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9"/>
          <p:cNvGrpSpPr/>
          <p:nvPr/>
        </p:nvGrpSpPr>
        <p:grpSpPr>
          <a:xfrm>
            <a:off x="3063497" y="3028627"/>
            <a:ext cx="513021" cy="512935"/>
            <a:chOff x="4049800" y="640400"/>
            <a:chExt cx="858900" cy="858900"/>
          </a:xfrm>
        </p:grpSpPr>
        <p:sp>
          <p:nvSpPr>
            <p:cNvPr id="1312" name="Google Shape;1312;p7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79"/>
          <p:cNvGrpSpPr/>
          <p:nvPr/>
        </p:nvGrpSpPr>
        <p:grpSpPr>
          <a:xfrm>
            <a:off x="2980696" y="3680519"/>
            <a:ext cx="686489" cy="686585"/>
            <a:chOff x="5080188" y="927900"/>
            <a:chExt cx="961200" cy="961200"/>
          </a:xfrm>
        </p:grpSpPr>
        <p:sp>
          <p:nvSpPr>
            <p:cNvPr id="1315" name="Google Shape;1315;p7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79"/>
          <p:cNvGrpSpPr/>
          <p:nvPr/>
        </p:nvGrpSpPr>
        <p:grpSpPr>
          <a:xfrm>
            <a:off x="3763848" y="3773248"/>
            <a:ext cx="510373" cy="510937"/>
            <a:chOff x="7508249" y="1522825"/>
            <a:chExt cx="1326332" cy="1322987"/>
          </a:xfrm>
        </p:grpSpPr>
        <p:sp>
          <p:nvSpPr>
            <p:cNvPr id="1324" name="Google Shape;1324;p7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79"/>
          <p:cNvGrpSpPr/>
          <p:nvPr/>
        </p:nvGrpSpPr>
        <p:grpSpPr>
          <a:xfrm>
            <a:off x="4455441" y="3774653"/>
            <a:ext cx="492652" cy="503348"/>
            <a:chOff x="6039282" y="1042577"/>
            <a:chExt cx="734315" cy="731929"/>
          </a:xfrm>
        </p:grpSpPr>
        <p:sp>
          <p:nvSpPr>
            <p:cNvPr id="1335" name="Google Shape;1335;p7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79"/>
          <p:cNvGrpSpPr/>
          <p:nvPr/>
        </p:nvGrpSpPr>
        <p:grpSpPr>
          <a:xfrm>
            <a:off x="5095855" y="2270694"/>
            <a:ext cx="483304" cy="504902"/>
            <a:chOff x="1825800" y="1651625"/>
            <a:chExt cx="568125" cy="591775"/>
          </a:xfrm>
        </p:grpSpPr>
        <p:sp>
          <p:nvSpPr>
            <p:cNvPr id="1357" name="Google Shape;1357;p7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68" name="Google Shape;1368;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grpSp>
        <p:nvGrpSpPr>
          <p:cNvPr id="1373" name="Google Shape;1373;p80"/>
          <p:cNvGrpSpPr/>
          <p:nvPr/>
        </p:nvGrpSpPr>
        <p:grpSpPr>
          <a:xfrm>
            <a:off x="722059" y="955168"/>
            <a:ext cx="2492868" cy="1379876"/>
            <a:chOff x="2654821" y="2311071"/>
            <a:chExt cx="2279715" cy="1262120"/>
          </a:xfrm>
        </p:grpSpPr>
        <p:grpSp>
          <p:nvGrpSpPr>
            <p:cNvPr id="1374" name="Google Shape;1374;p80"/>
            <p:cNvGrpSpPr/>
            <p:nvPr/>
          </p:nvGrpSpPr>
          <p:grpSpPr>
            <a:xfrm>
              <a:off x="4034269" y="2840745"/>
              <a:ext cx="40212" cy="36437"/>
              <a:chOff x="4293400" y="2574725"/>
              <a:chExt cx="84425" cy="80100"/>
            </a:xfrm>
          </p:grpSpPr>
          <p:sp>
            <p:nvSpPr>
              <p:cNvPr id="1375" name="Google Shape;1375;p8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1376" name="Google Shape;1376;p8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80"/>
            <p:cNvGrpSpPr/>
            <p:nvPr/>
          </p:nvGrpSpPr>
          <p:grpSpPr>
            <a:xfrm>
              <a:off x="3894606" y="2334874"/>
              <a:ext cx="913198" cy="518984"/>
              <a:chOff x="4000175" y="1462675"/>
              <a:chExt cx="1917275" cy="1140875"/>
            </a:xfrm>
          </p:grpSpPr>
          <p:sp>
            <p:nvSpPr>
              <p:cNvPr id="1378" name="Google Shape;1378;p8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1379" name="Google Shape;1379;p80"/>
              <p:cNvGrpSpPr/>
              <p:nvPr/>
            </p:nvGrpSpPr>
            <p:grpSpPr>
              <a:xfrm>
                <a:off x="4000175" y="1462675"/>
                <a:ext cx="1917275" cy="1140875"/>
                <a:chOff x="4000175" y="1462675"/>
                <a:chExt cx="1917275" cy="1140875"/>
              </a:xfrm>
            </p:grpSpPr>
            <p:sp>
              <p:nvSpPr>
                <p:cNvPr id="1380" name="Google Shape;1380;p8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1381" name="Google Shape;1381;p8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5" name="Google Shape;1385;p8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6" name="Google Shape;1386;p80"/>
            <p:cNvGrpSpPr/>
            <p:nvPr/>
          </p:nvGrpSpPr>
          <p:grpSpPr>
            <a:xfrm>
              <a:off x="3875768" y="2846704"/>
              <a:ext cx="44796" cy="47366"/>
              <a:chOff x="3960625" y="2587825"/>
              <a:chExt cx="94050" cy="104125"/>
            </a:xfrm>
          </p:grpSpPr>
          <p:sp>
            <p:nvSpPr>
              <p:cNvPr id="1387" name="Google Shape;1387;p8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1388" name="Google Shape;1388;p8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80"/>
            <p:cNvGrpSpPr/>
            <p:nvPr/>
          </p:nvGrpSpPr>
          <p:grpSpPr>
            <a:xfrm>
              <a:off x="3782759" y="2807162"/>
              <a:ext cx="82686" cy="85487"/>
              <a:chOff x="3765350" y="2500900"/>
              <a:chExt cx="173600" cy="187925"/>
            </a:xfrm>
          </p:grpSpPr>
          <p:sp>
            <p:nvSpPr>
              <p:cNvPr id="1390" name="Google Shape;1390;p8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1391" name="Google Shape;1391;p8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80"/>
            <p:cNvGrpSpPr/>
            <p:nvPr/>
          </p:nvGrpSpPr>
          <p:grpSpPr>
            <a:xfrm>
              <a:off x="3775674" y="2798496"/>
              <a:ext cx="40545" cy="23564"/>
              <a:chOff x="3750475" y="2481850"/>
              <a:chExt cx="85125" cy="51800"/>
            </a:xfrm>
          </p:grpSpPr>
          <p:sp>
            <p:nvSpPr>
              <p:cNvPr id="1397" name="Google Shape;1397;p8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1399" name="Google Shape;1399;p80"/>
            <p:cNvGrpSpPr/>
            <p:nvPr/>
          </p:nvGrpSpPr>
          <p:grpSpPr>
            <a:xfrm>
              <a:off x="3716946" y="2776024"/>
              <a:ext cx="81971" cy="76912"/>
              <a:chOff x="3627175" y="2432450"/>
              <a:chExt cx="172100" cy="169075"/>
            </a:xfrm>
          </p:grpSpPr>
          <p:sp>
            <p:nvSpPr>
              <p:cNvPr id="1400" name="Google Shape;1400;p8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1402" name="Google Shape;1402;p8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1403" name="Google Shape;1403;p80"/>
            <p:cNvGrpSpPr/>
            <p:nvPr/>
          </p:nvGrpSpPr>
          <p:grpSpPr>
            <a:xfrm>
              <a:off x="3685682" y="2845624"/>
              <a:ext cx="29311" cy="45055"/>
              <a:chOff x="3561536" y="2585450"/>
              <a:chExt cx="61539" cy="99045"/>
            </a:xfrm>
          </p:grpSpPr>
          <p:sp>
            <p:nvSpPr>
              <p:cNvPr id="1404" name="Google Shape;1404;p8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1406" name="Google Shape;1406;p80"/>
            <p:cNvGrpSpPr/>
            <p:nvPr/>
          </p:nvGrpSpPr>
          <p:grpSpPr>
            <a:xfrm>
              <a:off x="3849905" y="2572252"/>
              <a:ext cx="74339" cy="119559"/>
              <a:chOff x="3906325" y="1984500"/>
              <a:chExt cx="156075" cy="262825"/>
            </a:xfrm>
          </p:grpSpPr>
          <p:sp>
            <p:nvSpPr>
              <p:cNvPr id="1407" name="Google Shape;1407;p8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1408" name="Google Shape;1408;p8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80"/>
            <p:cNvGrpSpPr/>
            <p:nvPr/>
          </p:nvGrpSpPr>
          <p:grpSpPr>
            <a:xfrm>
              <a:off x="2654821" y="2414345"/>
              <a:ext cx="667570" cy="558731"/>
              <a:chOff x="1397225" y="1637375"/>
              <a:chExt cx="1401575" cy="1228250"/>
            </a:xfrm>
          </p:grpSpPr>
          <p:sp>
            <p:nvSpPr>
              <p:cNvPr id="1410" name="Google Shape;1410;p8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1411" name="Google Shape;1411;p80"/>
              <p:cNvGrpSpPr/>
              <p:nvPr/>
            </p:nvGrpSpPr>
            <p:grpSpPr>
              <a:xfrm>
                <a:off x="1397225" y="1637375"/>
                <a:ext cx="1398775" cy="1228250"/>
                <a:chOff x="1397225" y="1637375"/>
                <a:chExt cx="1398775" cy="1228250"/>
              </a:xfrm>
            </p:grpSpPr>
            <p:sp>
              <p:nvSpPr>
                <p:cNvPr id="1412" name="Google Shape;1412;p8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4" name="Google Shape;1414;p80"/>
            <p:cNvGrpSpPr/>
            <p:nvPr/>
          </p:nvGrpSpPr>
          <p:grpSpPr>
            <a:xfrm>
              <a:off x="3230417" y="3103734"/>
              <a:ext cx="282982" cy="280332"/>
              <a:chOff x="2605700" y="3152850"/>
              <a:chExt cx="594125" cy="616250"/>
            </a:xfrm>
          </p:grpSpPr>
          <p:sp>
            <p:nvSpPr>
              <p:cNvPr id="1415" name="Google Shape;1415;p8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1416" name="Google Shape;1416;p8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17" name="Google Shape;1417;p80"/>
            <p:cNvGrpSpPr/>
            <p:nvPr/>
          </p:nvGrpSpPr>
          <p:grpSpPr>
            <a:xfrm>
              <a:off x="3265985" y="3226989"/>
              <a:ext cx="87151" cy="346202"/>
              <a:chOff x="2680375" y="3423800"/>
              <a:chExt cx="182975" cy="761050"/>
            </a:xfrm>
          </p:grpSpPr>
          <p:sp>
            <p:nvSpPr>
              <p:cNvPr id="1418" name="Google Shape;1418;p8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1419" name="Google Shape;1419;p8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80"/>
            <p:cNvGrpSpPr/>
            <p:nvPr/>
          </p:nvGrpSpPr>
          <p:grpSpPr>
            <a:xfrm>
              <a:off x="3855466" y="3289811"/>
              <a:ext cx="112514" cy="94210"/>
              <a:chOff x="3918000" y="3561900"/>
              <a:chExt cx="236225" cy="207100"/>
            </a:xfrm>
          </p:grpSpPr>
          <p:sp>
            <p:nvSpPr>
              <p:cNvPr id="1421" name="Google Shape;1421;p8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1422" name="Google Shape;1422;p8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8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26" name="Google Shape;1426;p80"/>
            <p:cNvGrpSpPr/>
            <p:nvPr/>
          </p:nvGrpSpPr>
          <p:grpSpPr>
            <a:xfrm>
              <a:off x="2905224" y="2311071"/>
              <a:ext cx="596721" cy="528992"/>
              <a:chOff x="1922950" y="1410350"/>
              <a:chExt cx="1252825" cy="1162875"/>
            </a:xfrm>
          </p:grpSpPr>
          <p:sp>
            <p:nvSpPr>
              <p:cNvPr id="1427" name="Google Shape;1427;p8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43" name="Google Shape;1443;p8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63" name="Google Shape;1463;p8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4" name="Google Shape;1464;p8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1465;p80"/>
            <p:cNvGrpSpPr/>
            <p:nvPr/>
          </p:nvGrpSpPr>
          <p:grpSpPr>
            <a:xfrm>
              <a:off x="3280929" y="3294542"/>
              <a:ext cx="109894" cy="272224"/>
              <a:chOff x="2711750" y="3572300"/>
              <a:chExt cx="230725" cy="598425"/>
            </a:xfrm>
          </p:grpSpPr>
          <p:sp>
            <p:nvSpPr>
              <p:cNvPr id="1466" name="Google Shape;1466;p8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8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80"/>
            <p:cNvGrpSpPr/>
            <p:nvPr/>
          </p:nvGrpSpPr>
          <p:grpSpPr>
            <a:xfrm>
              <a:off x="3790439" y="2408636"/>
              <a:ext cx="73017" cy="75684"/>
              <a:chOff x="3781475" y="1624825"/>
              <a:chExt cx="153300" cy="166375"/>
            </a:xfrm>
          </p:grpSpPr>
          <p:sp>
            <p:nvSpPr>
              <p:cNvPr id="1470" name="Google Shape;1470;p8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8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80"/>
            <p:cNvGrpSpPr/>
            <p:nvPr/>
          </p:nvGrpSpPr>
          <p:grpSpPr>
            <a:xfrm>
              <a:off x="4403342" y="3107749"/>
              <a:ext cx="316680" cy="101374"/>
              <a:chOff x="5068275" y="3161675"/>
              <a:chExt cx="664875" cy="222850"/>
            </a:xfrm>
          </p:grpSpPr>
          <p:sp>
            <p:nvSpPr>
              <p:cNvPr id="1482" name="Google Shape;1482;p8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8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5" name="Google Shape;1515;p80"/>
            <p:cNvGrpSpPr/>
            <p:nvPr/>
          </p:nvGrpSpPr>
          <p:grpSpPr>
            <a:xfrm>
              <a:off x="3697513" y="2707266"/>
              <a:ext cx="59549" cy="79733"/>
              <a:chOff x="3586375" y="2281300"/>
              <a:chExt cx="125025" cy="175275"/>
            </a:xfrm>
          </p:grpSpPr>
          <p:sp>
            <p:nvSpPr>
              <p:cNvPr id="1516" name="Google Shape;1516;p8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8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80"/>
            <p:cNvGrpSpPr/>
            <p:nvPr/>
          </p:nvGrpSpPr>
          <p:grpSpPr>
            <a:xfrm>
              <a:off x="4513224" y="3221724"/>
              <a:ext cx="274563" cy="280321"/>
              <a:chOff x="5298975" y="3412225"/>
              <a:chExt cx="576450" cy="616225"/>
            </a:xfrm>
          </p:grpSpPr>
          <p:sp>
            <p:nvSpPr>
              <p:cNvPr id="1520" name="Google Shape;1520;p8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1" name="Google Shape;1521;p8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80"/>
            <p:cNvGrpSpPr/>
            <p:nvPr/>
          </p:nvGrpSpPr>
          <p:grpSpPr>
            <a:xfrm>
              <a:off x="4824403" y="3421846"/>
              <a:ext cx="110132" cy="130647"/>
              <a:chOff x="5952300" y="3852150"/>
              <a:chExt cx="231225" cy="287200"/>
            </a:xfrm>
          </p:grpSpPr>
          <p:sp>
            <p:nvSpPr>
              <p:cNvPr id="1523" name="Google Shape;1523;p8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8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80"/>
            <p:cNvGrpSpPr/>
            <p:nvPr/>
          </p:nvGrpSpPr>
          <p:grpSpPr>
            <a:xfrm>
              <a:off x="4295710" y="3079670"/>
              <a:ext cx="14968" cy="27135"/>
              <a:chOff x="4842300" y="3099950"/>
              <a:chExt cx="31425" cy="59650"/>
            </a:xfrm>
          </p:grpSpPr>
          <p:sp>
            <p:nvSpPr>
              <p:cNvPr id="1534" name="Google Shape;1534;p8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8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80"/>
            <p:cNvGrpSpPr/>
            <p:nvPr/>
          </p:nvGrpSpPr>
          <p:grpSpPr>
            <a:xfrm>
              <a:off x="3831056" y="2816010"/>
              <a:ext cx="37378" cy="27612"/>
              <a:chOff x="3866750" y="2520350"/>
              <a:chExt cx="78475" cy="60700"/>
            </a:xfrm>
          </p:grpSpPr>
          <p:sp>
            <p:nvSpPr>
              <p:cNvPr id="1547" name="Google Shape;1547;p8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8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68" name="Google Shape;1568;p8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0" name="Google Shape;1580;p8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80"/>
            <p:cNvGrpSpPr/>
            <p:nvPr/>
          </p:nvGrpSpPr>
          <p:grpSpPr>
            <a:xfrm>
              <a:off x="3632736" y="3051591"/>
              <a:ext cx="63288" cy="45217"/>
              <a:chOff x="3450375" y="3038225"/>
              <a:chExt cx="132875" cy="99400"/>
            </a:xfrm>
          </p:grpSpPr>
          <p:sp>
            <p:nvSpPr>
              <p:cNvPr id="1594" name="Google Shape;1594;p8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8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5" name="Google Shape;1605;p8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5" name="Google Shape;1615;p8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21" name="Google Shape;1621;p8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80"/>
          <p:cNvGrpSpPr/>
          <p:nvPr/>
        </p:nvGrpSpPr>
        <p:grpSpPr>
          <a:xfrm>
            <a:off x="719116" y="2850945"/>
            <a:ext cx="2622876" cy="1333540"/>
            <a:chOff x="238125" y="1038125"/>
            <a:chExt cx="7146800" cy="3633625"/>
          </a:xfrm>
        </p:grpSpPr>
        <p:sp>
          <p:nvSpPr>
            <p:cNvPr id="1632" name="Google Shape;1632;p8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80"/>
          <p:cNvGrpSpPr/>
          <p:nvPr/>
        </p:nvGrpSpPr>
        <p:grpSpPr>
          <a:xfrm>
            <a:off x="5834044" y="993055"/>
            <a:ext cx="2590840" cy="1380235"/>
            <a:chOff x="233350" y="949250"/>
            <a:chExt cx="7137300" cy="3802300"/>
          </a:xfrm>
        </p:grpSpPr>
        <p:sp>
          <p:nvSpPr>
            <p:cNvPr id="3205" name="Google Shape;3205;p8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80"/>
          <p:cNvGrpSpPr/>
          <p:nvPr/>
        </p:nvGrpSpPr>
        <p:grpSpPr>
          <a:xfrm>
            <a:off x="7648473" y="3037828"/>
            <a:ext cx="104231" cy="320340"/>
            <a:chOff x="7564426" y="3224343"/>
            <a:chExt cx="119985" cy="368801"/>
          </a:xfrm>
        </p:grpSpPr>
        <p:sp>
          <p:nvSpPr>
            <p:cNvPr id="3257" name="Google Shape;3257;p8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80"/>
          <p:cNvGrpSpPr/>
          <p:nvPr/>
        </p:nvGrpSpPr>
        <p:grpSpPr>
          <a:xfrm>
            <a:off x="7347962" y="3031929"/>
            <a:ext cx="189489" cy="332132"/>
            <a:chOff x="8370831" y="3202002"/>
            <a:chExt cx="218129" cy="382376"/>
          </a:xfrm>
        </p:grpSpPr>
        <p:sp>
          <p:nvSpPr>
            <p:cNvPr id="3260" name="Google Shape;3260;p8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80"/>
          <p:cNvGrpSpPr/>
          <p:nvPr/>
        </p:nvGrpSpPr>
        <p:grpSpPr>
          <a:xfrm>
            <a:off x="8071351" y="3443061"/>
            <a:ext cx="309429" cy="267000"/>
            <a:chOff x="6742064" y="3750480"/>
            <a:chExt cx="399315" cy="344560"/>
          </a:xfrm>
        </p:grpSpPr>
        <p:sp>
          <p:nvSpPr>
            <p:cNvPr id="3263" name="Google Shape;3263;p8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80"/>
          <p:cNvGrpSpPr/>
          <p:nvPr/>
        </p:nvGrpSpPr>
        <p:grpSpPr>
          <a:xfrm>
            <a:off x="7610370" y="3794109"/>
            <a:ext cx="180437" cy="281608"/>
            <a:chOff x="7248525" y="3739696"/>
            <a:chExt cx="230531" cy="359790"/>
          </a:xfrm>
        </p:grpSpPr>
        <p:sp>
          <p:nvSpPr>
            <p:cNvPr id="3266" name="Google Shape;3266;p8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80"/>
          <p:cNvGrpSpPr/>
          <p:nvPr/>
        </p:nvGrpSpPr>
        <p:grpSpPr>
          <a:xfrm>
            <a:off x="7856289" y="3437333"/>
            <a:ext cx="162896" cy="278710"/>
            <a:chOff x="7601242" y="3729267"/>
            <a:chExt cx="222566" cy="380803"/>
          </a:xfrm>
        </p:grpSpPr>
        <p:sp>
          <p:nvSpPr>
            <p:cNvPr id="3269" name="Google Shape;3269;p8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8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2" name="Google Shape;3272;p80"/>
          <p:cNvGrpSpPr/>
          <p:nvPr/>
        </p:nvGrpSpPr>
        <p:grpSpPr>
          <a:xfrm>
            <a:off x="7345935" y="3438473"/>
            <a:ext cx="193543" cy="275990"/>
            <a:chOff x="8304647" y="3738687"/>
            <a:chExt cx="225076" cy="320956"/>
          </a:xfrm>
        </p:grpSpPr>
        <p:sp>
          <p:nvSpPr>
            <p:cNvPr id="3273" name="Google Shape;3273;p8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80"/>
          <p:cNvGrpSpPr/>
          <p:nvPr/>
        </p:nvGrpSpPr>
        <p:grpSpPr>
          <a:xfrm>
            <a:off x="7618427" y="3438473"/>
            <a:ext cx="178492" cy="275990"/>
            <a:chOff x="8615101" y="3738687"/>
            <a:chExt cx="207573" cy="320956"/>
          </a:xfrm>
        </p:grpSpPr>
        <p:sp>
          <p:nvSpPr>
            <p:cNvPr id="3277" name="Google Shape;3277;p8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8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80"/>
          <p:cNvGrpSpPr/>
          <p:nvPr/>
        </p:nvGrpSpPr>
        <p:grpSpPr>
          <a:xfrm>
            <a:off x="6013132" y="3559961"/>
            <a:ext cx="557671" cy="511283"/>
            <a:chOff x="6015419" y="3716859"/>
            <a:chExt cx="557671" cy="511283"/>
          </a:xfrm>
        </p:grpSpPr>
        <p:sp>
          <p:nvSpPr>
            <p:cNvPr id="3282" name="Google Shape;3282;p8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80"/>
            <p:cNvGrpSpPr/>
            <p:nvPr/>
          </p:nvGrpSpPr>
          <p:grpSpPr>
            <a:xfrm>
              <a:off x="6036094" y="3716980"/>
              <a:ext cx="529860" cy="510468"/>
              <a:chOff x="6036094" y="3716980"/>
              <a:chExt cx="529860" cy="510468"/>
            </a:xfrm>
          </p:grpSpPr>
          <p:sp>
            <p:nvSpPr>
              <p:cNvPr id="3284" name="Google Shape;3284;p8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4" name="Google Shape;3294;p80"/>
          <p:cNvGrpSpPr/>
          <p:nvPr/>
        </p:nvGrpSpPr>
        <p:grpSpPr>
          <a:xfrm>
            <a:off x="6642017" y="2916730"/>
            <a:ext cx="576302" cy="511871"/>
            <a:chOff x="6644304" y="3073628"/>
            <a:chExt cx="576302" cy="511871"/>
          </a:xfrm>
        </p:grpSpPr>
        <p:sp>
          <p:nvSpPr>
            <p:cNvPr id="3295" name="Google Shape;3295;p8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6" name="Google Shape;3296;p80"/>
            <p:cNvGrpSpPr/>
            <p:nvPr/>
          </p:nvGrpSpPr>
          <p:grpSpPr>
            <a:xfrm>
              <a:off x="6712169" y="3085440"/>
              <a:ext cx="481622" cy="494913"/>
              <a:chOff x="6712169" y="3085440"/>
              <a:chExt cx="481622" cy="494913"/>
            </a:xfrm>
          </p:grpSpPr>
          <p:sp>
            <p:nvSpPr>
              <p:cNvPr id="3297" name="Google Shape;3297;p8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8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5" name="Google Shape;3305;p8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80"/>
          <p:cNvGrpSpPr/>
          <p:nvPr/>
        </p:nvGrpSpPr>
        <p:grpSpPr>
          <a:xfrm>
            <a:off x="6649868" y="3559725"/>
            <a:ext cx="560631" cy="511352"/>
            <a:chOff x="6652154" y="3716623"/>
            <a:chExt cx="560631" cy="511352"/>
          </a:xfrm>
        </p:grpSpPr>
        <p:sp>
          <p:nvSpPr>
            <p:cNvPr id="3307" name="Google Shape;3307;p8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8" name="Google Shape;3308;p80"/>
            <p:cNvGrpSpPr/>
            <p:nvPr/>
          </p:nvGrpSpPr>
          <p:grpSpPr>
            <a:xfrm>
              <a:off x="6669657" y="3716715"/>
              <a:ext cx="466779" cy="464290"/>
              <a:chOff x="6669657" y="3716715"/>
              <a:chExt cx="466779" cy="464290"/>
            </a:xfrm>
          </p:grpSpPr>
          <p:sp>
            <p:nvSpPr>
              <p:cNvPr id="3309" name="Google Shape;3309;p8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2" name="Google Shape;3322;p80"/>
          <p:cNvGrpSpPr/>
          <p:nvPr/>
        </p:nvGrpSpPr>
        <p:grpSpPr>
          <a:xfrm>
            <a:off x="7843959" y="3841134"/>
            <a:ext cx="187557" cy="187557"/>
            <a:chOff x="8565775" y="671075"/>
            <a:chExt cx="441000" cy="441000"/>
          </a:xfrm>
        </p:grpSpPr>
        <p:sp>
          <p:nvSpPr>
            <p:cNvPr id="3323" name="Google Shape;3323;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5" name="Google Shape;3325;p8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80"/>
          <p:cNvGrpSpPr/>
          <p:nvPr/>
        </p:nvGrpSpPr>
        <p:grpSpPr>
          <a:xfrm>
            <a:off x="5997814" y="2919352"/>
            <a:ext cx="587871" cy="512373"/>
            <a:chOff x="6000100" y="3076250"/>
            <a:chExt cx="587871" cy="512373"/>
          </a:xfrm>
        </p:grpSpPr>
        <p:sp>
          <p:nvSpPr>
            <p:cNvPr id="3328" name="Google Shape;3328;p8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80"/>
            <p:cNvGrpSpPr/>
            <p:nvPr/>
          </p:nvGrpSpPr>
          <p:grpSpPr>
            <a:xfrm>
              <a:off x="6031360" y="3076713"/>
              <a:ext cx="539107" cy="480965"/>
              <a:chOff x="6031360" y="3076713"/>
              <a:chExt cx="539107" cy="480965"/>
            </a:xfrm>
          </p:grpSpPr>
          <p:sp>
            <p:nvSpPr>
              <p:cNvPr id="3330" name="Google Shape;3330;p8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80"/>
          <p:cNvGrpSpPr/>
          <p:nvPr/>
        </p:nvGrpSpPr>
        <p:grpSpPr>
          <a:xfrm>
            <a:off x="3369305" y="938716"/>
            <a:ext cx="2310381" cy="1488888"/>
            <a:chOff x="229225" y="549050"/>
            <a:chExt cx="7161750" cy="4615275"/>
          </a:xfrm>
        </p:grpSpPr>
        <p:sp>
          <p:nvSpPr>
            <p:cNvPr id="3338" name="Google Shape;3338;p8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80"/>
          <p:cNvGrpSpPr/>
          <p:nvPr/>
        </p:nvGrpSpPr>
        <p:grpSpPr>
          <a:xfrm>
            <a:off x="3514723" y="2830563"/>
            <a:ext cx="2310282" cy="1374222"/>
            <a:chOff x="238125" y="732525"/>
            <a:chExt cx="7130500" cy="4241425"/>
          </a:xfrm>
        </p:grpSpPr>
        <p:sp>
          <p:nvSpPr>
            <p:cNvPr id="3456" name="Google Shape;3456;p8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grpSp>
        <p:nvGrpSpPr>
          <p:cNvPr id="3574" name="Google Shape;3574;p81"/>
          <p:cNvGrpSpPr/>
          <p:nvPr/>
        </p:nvGrpSpPr>
        <p:grpSpPr>
          <a:xfrm>
            <a:off x="725414" y="969763"/>
            <a:ext cx="2507799" cy="206239"/>
            <a:chOff x="106648" y="895722"/>
            <a:chExt cx="4481413" cy="374300"/>
          </a:xfrm>
        </p:grpSpPr>
        <p:grpSp>
          <p:nvGrpSpPr>
            <p:cNvPr id="3575" name="Google Shape;3575;p81"/>
            <p:cNvGrpSpPr/>
            <p:nvPr/>
          </p:nvGrpSpPr>
          <p:grpSpPr>
            <a:xfrm>
              <a:off x="2233276" y="895722"/>
              <a:ext cx="1082667" cy="223591"/>
              <a:chOff x="4808316" y="2800065"/>
              <a:chExt cx="1999386" cy="412910"/>
            </a:xfrm>
          </p:grpSpPr>
          <p:sp>
            <p:nvSpPr>
              <p:cNvPr id="3576" name="Google Shape;3576;p8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81"/>
              <p:cNvGrpSpPr/>
              <p:nvPr/>
            </p:nvGrpSpPr>
            <p:grpSpPr>
              <a:xfrm>
                <a:off x="4808316" y="2800065"/>
                <a:ext cx="92400" cy="411825"/>
                <a:chOff x="845575" y="2563700"/>
                <a:chExt cx="92400" cy="411825"/>
              </a:xfrm>
            </p:grpSpPr>
            <p:cxnSp>
              <p:nvCxnSpPr>
                <p:cNvPr id="3578" name="Google Shape;3578;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79" name="Google Shape;3579;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81"/>
            <p:cNvGrpSpPr/>
            <p:nvPr/>
          </p:nvGrpSpPr>
          <p:grpSpPr>
            <a:xfrm>
              <a:off x="106648" y="895722"/>
              <a:ext cx="1088401" cy="223591"/>
              <a:chOff x="881025" y="2800065"/>
              <a:chExt cx="2009975" cy="412910"/>
            </a:xfrm>
          </p:grpSpPr>
          <p:sp>
            <p:nvSpPr>
              <p:cNvPr id="3581" name="Google Shape;3581;p8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81"/>
              <p:cNvGrpSpPr/>
              <p:nvPr/>
            </p:nvGrpSpPr>
            <p:grpSpPr>
              <a:xfrm>
                <a:off x="881025" y="2800065"/>
                <a:ext cx="92400" cy="411825"/>
                <a:chOff x="845575" y="2563700"/>
                <a:chExt cx="92400" cy="411825"/>
              </a:xfrm>
            </p:grpSpPr>
            <p:cxnSp>
              <p:nvCxnSpPr>
                <p:cNvPr id="3583" name="Google Shape;3583;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84" name="Google Shape;3584;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5" name="Google Shape;3585;p81"/>
            <p:cNvGrpSpPr/>
            <p:nvPr/>
          </p:nvGrpSpPr>
          <p:grpSpPr>
            <a:xfrm>
              <a:off x="1172346" y="1047018"/>
              <a:ext cx="1083151" cy="223003"/>
              <a:chOff x="2849073" y="3079467"/>
              <a:chExt cx="2000279" cy="411825"/>
            </a:xfrm>
          </p:grpSpPr>
          <p:sp>
            <p:nvSpPr>
              <p:cNvPr id="3586" name="Google Shape;3586;p8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81"/>
              <p:cNvGrpSpPr/>
              <p:nvPr/>
            </p:nvGrpSpPr>
            <p:grpSpPr>
              <a:xfrm rot="10800000">
                <a:off x="2849073" y="3079467"/>
                <a:ext cx="92400" cy="411825"/>
                <a:chOff x="2070100" y="2563700"/>
                <a:chExt cx="92400" cy="411825"/>
              </a:xfrm>
            </p:grpSpPr>
            <p:cxnSp>
              <p:nvCxnSpPr>
                <p:cNvPr id="3588" name="Google Shape;3588;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89" name="Google Shape;3589;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0" name="Google Shape;3590;p81"/>
            <p:cNvGrpSpPr/>
            <p:nvPr/>
          </p:nvGrpSpPr>
          <p:grpSpPr>
            <a:xfrm>
              <a:off x="3290132" y="1047018"/>
              <a:ext cx="1297929" cy="223003"/>
              <a:chOff x="6760035" y="3079467"/>
              <a:chExt cx="2396914" cy="411825"/>
            </a:xfrm>
          </p:grpSpPr>
          <p:sp>
            <p:nvSpPr>
              <p:cNvPr id="3591" name="Google Shape;3591;p8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81"/>
              <p:cNvGrpSpPr/>
              <p:nvPr/>
            </p:nvGrpSpPr>
            <p:grpSpPr>
              <a:xfrm rot="10800000">
                <a:off x="6760035" y="3079467"/>
                <a:ext cx="92400" cy="411825"/>
                <a:chOff x="2070100" y="2563700"/>
                <a:chExt cx="92400" cy="411825"/>
              </a:xfrm>
            </p:grpSpPr>
            <p:cxnSp>
              <p:nvCxnSpPr>
                <p:cNvPr id="3593" name="Google Shape;3593;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94" name="Google Shape;3594;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95" name="Google Shape;3595;p81"/>
          <p:cNvGrpSpPr/>
          <p:nvPr/>
        </p:nvGrpSpPr>
        <p:grpSpPr>
          <a:xfrm>
            <a:off x="2143176" y="3369134"/>
            <a:ext cx="1086701" cy="799429"/>
            <a:chOff x="2183288" y="3555572"/>
            <a:chExt cx="1136241" cy="835873"/>
          </a:xfrm>
        </p:grpSpPr>
        <p:sp>
          <p:nvSpPr>
            <p:cNvPr id="3596" name="Google Shape;3596;p8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7" name="Google Shape;3597;p81"/>
            <p:cNvGrpSpPr/>
            <p:nvPr/>
          </p:nvGrpSpPr>
          <p:grpSpPr>
            <a:xfrm>
              <a:off x="2205895" y="3637269"/>
              <a:ext cx="1089848" cy="724993"/>
              <a:chOff x="2205895" y="3637269"/>
              <a:chExt cx="1089848" cy="724993"/>
            </a:xfrm>
          </p:grpSpPr>
          <p:sp>
            <p:nvSpPr>
              <p:cNvPr id="3598" name="Google Shape;3598;p8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5" name="Google Shape;3605;p8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06" name="Google Shape;3606;p81"/>
            <p:cNvGrpSpPr/>
            <p:nvPr/>
          </p:nvGrpSpPr>
          <p:grpSpPr>
            <a:xfrm>
              <a:off x="3173850" y="3779426"/>
              <a:ext cx="145679" cy="70048"/>
              <a:chOff x="3173850" y="3779426"/>
              <a:chExt cx="145679" cy="70048"/>
            </a:xfrm>
          </p:grpSpPr>
          <p:cxnSp>
            <p:nvCxnSpPr>
              <p:cNvPr id="3607" name="Google Shape;3607;p8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08" name="Google Shape;3608;p8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81"/>
            <p:cNvGrpSpPr/>
            <p:nvPr/>
          </p:nvGrpSpPr>
          <p:grpSpPr>
            <a:xfrm>
              <a:off x="2183288" y="4139483"/>
              <a:ext cx="145133" cy="70048"/>
              <a:chOff x="2183288" y="4139483"/>
              <a:chExt cx="145133" cy="70048"/>
            </a:xfrm>
          </p:grpSpPr>
          <p:cxnSp>
            <p:nvCxnSpPr>
              <p:cNvPr id="3610" name="Google Shape;3610;p8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11" name="Google Shape;3611;p8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2" name="Google Shape;3612;p8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3" name="Google Shape;3613;p8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14" name="Google Shape;3614;p81"/>
            <p:cNvGrpSpPr/>
            <p:nvPr/>
          </p:nvGrpSpPr>
          <p:grpSpPr>
            <a:xfrm>
              <a:off x="2943836" y="4268886"/>
              <a:ext cx="60717" cy="122559"/>
              <a:chOff x="2943836" y="4268886"/>
              <a:chExt cx="60717" cy="122559"/>
            </a:xfrm>
          </p:grpSpPr>
          <p:sp>
            <p:nvSpPr>
              <p:cNvPr id="3615" name="Google Shape;3615;p8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6" name="Google Shape;3616;p8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17" name="Google Shape;3617;p81"/>
          <p:cNvGrpSpPr/>
          <p:nvPr/>
        </p:nvGrpSpPr>
        <p:grpSpPr>
          <a:xfrm>
            <a:off x="3406121" y="1290134"/>
            <a:ext cx="1675870" cy="758251"/>
            <a:chOff x="3530532" y="1496185"/>
            <a:chExt cx="1562000" cy="706730"/>
          </a:xfrm>
        </p:grpSpPr>
        <p:cxnSp>
          <p:nvCxnSpPr>
            <p:cNvPr id="3618" name="Google Shape;3618;p8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19" name="Google Shape;3619;p81"/>
            <p:cNvGrpSpPr/>
            <p:nvPr/>
          </p:nvGrpSpPr>
          <p:grpSpPr>
            <a:xfrm>
              <a:off x="3530532" y="1496185"/>
              <a:ext cx="323430" cy="463587"/>
              <a:chOff x="3530532" y="1496185"/>
              <a:chExt cx="323430" cy="463587"/>
            </a:xfrm>
          </p:grpSpPr>
          <p:grpSp>
            <p:nvGrpSpPr>
              <p:cNvPr id="3620" name="Google Shape;3620;p81"/>
              <p:cNvGrpSpPr/>
              <p:nvPr/>
            </p:nvGrpSpPr>
            <p:grpSpPr>
              <a:xfrm>
                <a:off x="3567462" y="1496185"/>
                <a:ext cx="286500" cy="361376"/>
                <a:chOff x="3567462" y="1496185"/>
                <a:chExt cx="286500" cy="361376"/>
              </a:xfrm>
            </p:grpSpPr>
            <p:cxnSp>
              <p:nvCxnSpPr>
                <p:cNvPr id="3621" name="Google Shape;3621;p8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22" name="Google Shape;3622;p8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3" name="Google Shape;3623;p8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81"/>
            <p:cNvGrpSpPr/>
            <p:nvPr/>
          </p:nvGrpSpPr>
          <p:grpSpPr>
            <a:xfrm>
              <a:off x="3891569" y="1779209"/>
              <a:ext cx="323945" cy="423706"/>
              <a:chOff x="3891569" y="1779209"/>
              <a:chExt cx="323945" cy="423706"/>
            </a:xfrm>
          </p:grpSpPr>
          <p:grpSp>
            <p:nvGrpSpPr>
              <p:cNvPr id="3625" name="Google Shape;3625;p81"/>
              <p:cNvGrpSpPr/>
              <p:nvPr/>
            </p:nvGrpSpPr>
            <p:grpSpPr>
              <a:xfrm>
                <a:off x="3929014" y="1881638"/>
                <a:ext cx="286500" cy="321278"/>
                <a:chOff x="3929014" y="1881638"/>
                <a:chExt cx="286500" cy="321278"/>
              </a:xfrm>
            </p:grpSpPr>
            <p:cxnSp>
              <p:nvCxnSpPr>
                <p:cNvPr id="3626" name="Google Shape;3626;p8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27" name="Google Shape;3627;p8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8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81"/>
            <p:cNvGrpSpPr/>
            <p:nvPr/>
          </p:nvGrpSpPr>
          <p:grpSpPr>
            <a:xfrm>
              <a:off x="4252606" y="1496185"/>
              <a:ext cx="324721" cy="463587"/>
              <a:chOff x="4252606" y="1496185"/>
              <a:chExt cx="324721" cy="463587"/>
            </a:xfrm>
          </p:grpSpPr>
          <p:grpSp>
            <p:nvGrpSpPr>
              <p:cNvPr id="3630" name="Google Shape;3630;p81"/>
              <p:cNvGrpSpPr/>
              <p:nvPr/>
            </p:nvGrpSpPr>
            <p:grpSpPr>
              <a:xfrm>
                <a:off x="4290828" y="1496185"/>
                <a:ext cx="286500" cy="361376"/>
                <a:chOff x="4290828" y="1496185"/>
                <a:chExt cx="286500" cy="361376"/>
              </a:xfrm>
            </p:grpSpPr>
            <p:cxnSp>
              <p:nvCxnSpPr>
                <p:cNvPr id="3631" name="Google Shape;3631;p8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32" name="Google Shape;3632;p8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8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81"/>
            <p:cNvGrpSpPr/>
            <p:nvPr/>
          </p:nvGrpSpPr>
          <p:grpSpPr>
            <a:xfrm>
              <a:off x="4613643" y="1763716"/>
              <a:ext cx="325308" cy="439200"/>
              <a:chOff x="4613643" y="1763716"/>
              <a:chExt cx="325308" cy="439200"/>
            </a:xfrm>
          </p:grpSpPr>
          <p:grpSp>
            <p:nvGrpSpPr>
              <p:cNvPr id="3635" name="Google Shape;3635;p81"/>
              <p:cNvGrpSpPr/>
              <p:nvPr/>
            </p:nvGrpSpPr>
            <p:grpSpPr>
              <a:xfrm>
                <a:off x="4652451" y="1879538"/>
                <a:ext cx="286500" cy="323378"/>
                <a:chOff x="4652451" y="1879538"/>
                <a:chExt cx="286500" cy="323378"/>
              </a:xfrm>
            </p:grpSpPr>
            <p:cxnSp>
              <p:nvCxnSpPr>
                <p:cNvPr id="3636" name="Google Shape;3636;p8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37" name="Google Shape;3637;p8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8" name="Google Shape;3638;p8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9" name="Google Shape;3639;p81"/>
          <p:cNvGrpSpPr/>
          <p:nvPr/>
        </p:nvGrpSpPr>
        <p:grpSpPr>
          <a:xfrm>
            <a:off x="3417981" y="2143759"/>
            <a:ext cx="1652173" cy="391517"/>
            <a:chOff x="3512551" y="2358270"/>
            <a:chExt cx="1597383" cy="378533"/>
          </a:xfrm>
        </p:grpSpPr>
        <p:cxnSp>
          <p:nvCxnSpPr>
            <p:cNvPr id="3640" name="Google Shape;3640;p81"/>
            <p:cNvCxnSpPr>
              <a:stCxn id="3641" idx="6"/>
              <a:endCxn id="364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43" name="Google Shape;3643;p81"/>
            <p:cNvGrpSpPr/>
            <p:nvPr/>
          </p:nvGrpSpPr>
          <p:grpSpPr>
            <a:xfrm>
              <a:off x="3512551" y="2358270"/>
              <a:ext cx="225647" cy="307714"/>
              <a:chOff x="2182679" y="2004714"/>
              <a:chExt cx="792300" cy="1080458"/>
            </a:xfrm>
          </p:grpSpPr>
          <p:cxnSp>
            <p:nvCxnSpPr>
              <p:cNvPr id="3644" name="Google Shape;3644;p81"/>
              <p:cNvCxnSpPr>
                <a:stCxn id="364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41" name="Google Shape;3641;p8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1"/>
            <p:cNvGrpSpPr/>
            <p:nvPr/>
          </p:nvGrpSpPr>
          <p:grpSpPr>
            <a:xfrm>
              <a:off x="3969644" y="2440153"/>
              <a:ext cx="225853" cy="296651"/>
              <a:chOff x="3775710" y="1729289"/>
              <a:chExt cx="136500" cy="179289"/>
            </a:xfrm>
          </p:grpSpPr>
          <p:cxnSp>
            <p:nvCxnSpPr>
              <p:cNvPr id="3647" name="Google Shape;3647;p8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48" name="Google Shape;3648;p8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81"/>
            <p:cNvGrpSpPr/>
            <p:nvPr/>
          </p:nvGrpSpPr>
          <p:grpSpPr>
            <a:xfrm>
              <a:off x="4427051" y="2358270"/>
              <a:ext cx="225647" cy="307714"/>
              <a:chOff x="5393704" y="2004714"/>
              <a:chExt cx="792300" cy="1080458"/>
            </a:xfrm>
          </p:grpSpPr>
          <p:cxnSp>
            <p:nvCxnSpPr>
              <p:cNvPr id="3651" name="Google Shape;3651;p81"/>
              <p:cNvCxnSpPr>
                <a:stCxn id="365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53" name="Google Shape;3653;p8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81"/>
            <p:cNvGrpSpPr/>
            <p:nvPr/>
          </p:nvGrpSpPr>
          <p:grpSpPr>
            <a:xfrm>
              <a:off x="4884287" y="2440252"/>
              <a:ext cx="225647" cy="296532"/>
              <a:chOff x="6999166" y="2292572"/>
              <a:chExt cx="792300" cy="1041192"/>
            </a:xfrm>
          </p:grpSpPr>
          <p:cxnSp>
            <p:nvCxnSpPr>
              <p:cNvPr id="3655" name="Google Shape;3655;p8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42" name="Google Shape;3642;p8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7" name="Google Shape;3657;p81"/>
          <p:cNvGrpSpPr/>
          <p:nvPr/>
        </p:nvGrpSpPr>
        <p:grpSpPr>
          <a:xfrm>
            <a:off x="6838789" y="979959"/>
            <a:ext cx="1581844" cy="732818"/>
            <a:chOff x="634175" y="2986275"/>
            <a:chExt cx="3147949" cy="1458344"/>
          </a:xfrm>
        </p:grpSpPr>
        <p:cxnSp>
          <p:nvCxnSpPr>
            <p:cNvPr id="3658" name="Google Shape;3658;p81"/>
            <p:cNvCxnSpPr>
              <a:stCxn id="3659" idx="4"/>
              <a:endCxn id="366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61" name="Google Shape;3661;p81"/>
            <p:cNvCxnSpPr>
              <a:stCxn id="3660" idx="0"/>
              <a:endCxn id="366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63" name="Google Shape;3663;p81"/>
            <p:cNvCxnSpPr>
              <a:stCxn id="3662" idx="4"/>
              <a:endCxn id="366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65" name="Google Shape;3665;p81"/>
            <p:cNvCxnSpPr>
              <a:stCxn id="3664" idx="0"/>
              <a:endCxn id="366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66" name="Google Shape;3666;p8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2" name="Google Shape;3662;p8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59" name="Google Shape;3659;p8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4" name="Google Shape;3664;p8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0" name="Google Shape;3660;p8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67" name="Google Shape;3667;p81"/>
          <p:cNvGrpSpPr/>
          <p:nvPr/>
        </p:nvGrpSpPr>
        <p:grpSpPr>
          <a:xfrm>
            <a:off x="3406504" y="2674269"/>
            <a:ext cx="1675128" cy="313674"/>
            <a:chOff x="998425" y="1182125"/>
            <a:chExt cx="1065400" cy="199500"/>
          </a:xfrm>
        </p:grpSpPr>
        <p:sp>
          <p:nvSpPr>
            <p:cNvPr id="3668" name="Google Shape;3668;p8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81"/>
          <p:cNvGrpSpPr/>
          <p:nvPr/>
        </p:nvGrpSpPr>
        <p:grpSpPr>
          <a:xfrm>
            <a:off x="3406503" y="3630235"/>
            <a:ext cx="1675129" cy="525345"/>
            <a:chOff x="5194708" y="3484366"/>
            <a:chExt cx="3148148" cy="987304"/>
          </a:xfrm>
        </p:grpSpPr>
        <p:grpSp>
          <p:nvGrpSpPr>
            <p:cNvPr id="3674" name="Google Shape;3674;p81"/>
            <p:cNvGrpSpPr/>
            <p:nvPr/>
          </p:nvGrpSpPr>
          <p:grpSpPr>
            <a:xfrm>
              <a:off x="7531521" y="3484366"/>
              <a:ext cx="811335" cy="987304"/>
              <a:chOff x="3379425" y="1617275"/>
              <a:chExt cx="1090650" cy="1327200"/>
            </a:xfrm>
          </p:grpSpPr>
          <p:sp>
            <p:nvSpPr>
              <p:cNvPr id="3675" name="Google Shape;3675;p8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81"/>
            <p:cNvGrpSpPr/>
            <p:nvPr/>
          </p:nvGrpSpPr>
          <p:grpSpPr>
            <a:xfrm>
              <a:off x="6752546" y="3484366"/>
              <a:ext cx="811428" cy="987304"/>
              <a:chOff x="2332275" y="1617275"/>
              <a:chExt cx="1090775" cy="1327200"/>
            </a:xfrm>
          </p:grpSpPr>
          <p:sp>
            <p:nvSpPr>
              <p:cNvPr id="3679" name="Google Shape;3679;p8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81"/>
            <p:cNvGrpSpPr/>
            <p:nvPr/>
          </p:nvGrpSpPr>
          <p:grpSpPr>
            <a:xfrm>
              <a:off x="5973664" y="3484366"/>
              <a:ext cx="811335" cy="987304"/>
              <a:chOff x="1285250" y="1617275"/>
              <a:chExt cx="1090650" cy="1327200"/>
            </a:xfrm>
          </p:grpSpPr>
          <p:sp>
            <p:nvSpPr>
              <p:cNvPr id="3683" name="Google Shape;3683;p8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81"/>
            <p:cNvGrpSpPr/>
            <p:nvPr/>
          </p:nvGrpSpPr>
          <p:grpSpPr>
            <a:xfrm>
              <a:off x="5194708" y="3484366"/>
              <a:ext cx="811409" cy="987304"/>
              <a:chOff x="238125" y="1617275"/>
              <a:chExt cx="1090750" cy="1327200"/>
            </a:xfrm>
          </p:grpSpPr>
          <p:sp>
            <p:nvSpPr>
              <p:cNvPr id="3687" name="Google Shape;3687;p8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0" name="Google Shape;3690;p81"/>
          <p:cNvGrpSpPr/>
          <p:nvPr/>
        </p:nvGrpSpPr>
        <p:grpSpPr>
          <a:xfrm>
            <a:off x="6840188" y="2276124"/>
            <a:ext cx="1579046" cy="522230"/>
            <a:chOff x="6853641" y="2534077"/>
            <a:chExt cx="1515545" cy="501229"/>
          </a:xfrm>
        </p:grpSpPr>
        <p:grpSp>
          <p:nvGrpSpPr>
            <p:cNvPr id="3691" name="Google Shape;3691;p81"/>
            <p:cNvGrpSpPr/>
            <p:nvPr/>
          </p:nvGrpSpPr>
          <p:grpSpPr>
            <a:xfrm>
              <a:off x="6853641" y="2618923"/>
              <a:ext cx="1515545" cy="324556"/>
              <a:chOff x="6853641" y="2618923"/>
              <a:chExt cx="1515545" cy="324556"/>
            </a:xfrm>
          </p:grpSpPr>
          <p:sp>
            <p:nvSpPr>
              <p:cNvPr id="3692" name="Google Shape;3692;p8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8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81"/>
          <p:cNvGrpSpPr/>
          <p:nvPr/>
        </p:nvGrpSpPr>
        <p:grpSpPr>
          <a:xfrm>
            <a:off x="3435080" y="3151165"/>
            <a:ext cx="1617976" cy="346616"/>
            <a:chOff x="1808063" y="4294338"/>
            <a:chExt cx="3370782" cy="721817"/>
          </a:xfrm>
        </p:grpSpPr>
        <p:sp>
          <p:nvSpPr>
            <p:cNvPr id="3703" name="Google Shape;3703;p8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81"/>
          <p:cNvGrpSpPr/>
          <p:nvPr/>
        </p:nvGrpSpPr>
        <p:grpSpPr>
          <a:xfrm>
            <a:off x="5261076" y="3817915"/>
            <a:ext cx="1417067" cy="350605"/>
            <a:chOff x="4234950" y="2101012"/>
            <a:chExt cx="4219974" cy="1044090"/>
          </a:xfrm>
        </p:grpSpPr>
        <p:sp>
          <p:nvSpPr>
            <p:cNvPr id="3714" name="Google Shape;3714;p8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81"/>
          <p:cNvGrpSpPr/>
          <p:nvPr/>
        </p:nvGrpSpPr>
        <p:grpSpPr>
          <a:xfrm>
            <a:off x="6836548" y="1808672"/>
            <a:ext cx="1586327" cy="371557"/>
            <a:chOff x="1247650" y="2075423"/>
            <a:chExt cx="6648477" cy="1557238"/>
          </a:xfrm>
        </p:grpSpPr>
        <p:sp>
          <p:nvSpPr>
            <p:cNvPr id="3731" name="Google Shape;3731;p8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81"/>
          <p:cNvGrpSpPr/>
          <p:nvPr/>
        </p:nvGrpSpPr>
        <p:grpSpPr>
          <a:xfrm>
            <a:off x="5267818" y="961862"/>
            <a:ext cx="1415601" cy="1648533"/>
            <a:chOff x="1839112" y="2209163"/>
            <a:chExt cx="1918159" cy="2233784"/>
          </a:xfrm>
        </p:grpSpPr>
        <p:sp>
          <p:nvSpPr>
            <p:cNvPr id="3738" name="Google Shape;3738;p8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1" name="Google Shape;3741;p81"/>
            <p:cNvCxnSpPr>
              <a:stCxn id="3738" idx="6"/>
              <a:endCxn id="373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42" name="Google Shape;3742;p81"/>
            <p:cNvCxnSpPr>
              <a:stCxn id="3739" idx="4"/>
              <a:endCxn id="374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44" name="Google Shape;3744;p81"/>
            <p:cNvCxnSpPr>
              <a:stCxn id="3743" idx="6"/>
              <a:endCxn id="374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45" name="Google Shape;3745;p81"/>
            <p:cNvCxnSpPr>
              <a:stCxn id="3740" idx="4"/>
              <a:endCxn id="374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43" name="Google Shape;3743;p8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8" name="Google Shape;3748;p81"/>
            <p:cNvCxnSpPr>
              <a:endCxn id="374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49" name="Google Shape;3749;p81"/>
          <p:cNvGrpSpPr/>
          <p:nvPr/>
        </p:nvGrpSpPr>
        <p:grpSpPr>
          <a:xfrm>
            <a:off x="3425084" y="979946"/>
            <a:ext cx="1637968" cy="154942"/>
            <a:chOff x="238125" y="2506075"/>
            <a:chExt cx="7115411" cy="673075"/>
          </a:xfrm>
        </p:grpSpPr>
        <p:sp>
          <p:nvSpPr>
            <p:cNvPr id="3750" name="Google Shape;3750;p8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81"/>
          <p:cNvGrpSpPr/>
          <p:nvPr/>
        </p:nvGrpSpPr>
        <p:grpSpPr>
          <a:xfrm>
            <a:off x="1965820" y="1294664"/>
            <a:ext cx="1262932" cy="785408"/>
            <a:chOff x="548861" y="389676"/>
            <a:chExt cx="3843371" cy="2390163"/>
          </a:xfrm>
        </p:grpSpPr>
        <p:cxnSp>
          <p:nvCxnSpPr>
            <p:cNvPr id="3756" name="Google Shape;3756;p8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7" name="Google Shape;3757;p8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8" name="Google Shape;3758;p8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9" name="Google Shape;3759;p8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60" name="Google Shape;3760;p8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61" name="Google Shape;3761;p8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2" name="Google Shape;3762;p8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63" name="Google Shape;3763;p8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753952" y="2401541"/>
            <a:ext cx="1412054" cy="633562"/>
            <a:chOff x="1187400" y="2529299"/>
            <a:chExt cx="6769193" cy="2241903"/>
          </a:xfrm>
        </p:grpSpPr>
        <p:sp>
          <p:nvSpPr>
            <p:cNvPr id="3770" name="Google Shape;3770;p8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71" name="Google Shape;3771;p8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2" name="Google Shape;3772;p8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3" name="Google Shape;3773;p8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4" name="Google Shape;3774;p8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5" name="Google Shape;3775;p8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6" name="Google Shape;3776;p8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77" name="Google Shape;3777;p81"/>
            <p:cNvCxnSpPr>
              <a:stCxn id="3770" idx="2"/>
              <a:endCxn id="377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78" name="Google Shape;3778;p81"/>
            <p:cNvCxnSpPr>
              <a:stCxn id="3772" idx="0"/>
              <a:endCxn id="377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79" name="Google Shape;3779;p81"/>
            <p:cNvCxnSpPr>
              <a:stCxn id="3772" idx="2"/>
              <a:endCxn id="377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0" name="Google Shape;3780;p81"/>
            <p:cNvCxnSpPr>
              <a:stCxn id="3773" idx="0"/>
              <a:endCxn id="377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1" name="Google Shape;3781;p81"/>
            <p:cNvCxnSpPr>
              <a:stCxn id="3771" idx="2"/>
              <a:endCxn id="377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2" name="Google Shape;3782;p81"/>
            <p:cNvCxnSpPr>
              <a:stCxn id="3775" idx="0"/>
              <a:endCxn id="377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83" name="Google Shape;3783;p81"/>
          <p:cNvGrpSpPr/>
          <p:nvPr/>
        </p:nvGrpSpPr>
        <p:grpSpPr>
          <a:xfrm>
            <a:off x="6840198" y="2894250"/>
            <a:ext cx="1579035" cy="540873"/>
            <a:chOff x="6895650" y="3126697"/>
            <a:chExt cx="1436662" cy="492105"/>
          </a:xfrm>
        </p:grpSpPr>
        <p:sp>
          <p:nvSpPr>
            <p:cNvPr id="3784" name="Google Shape;3784;p8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9" name="Google Shape;3789;p81"/>
            <p:cNvGrpSpPr/>
            <p:nvPr/>
          </p:nvGrpSpPr>
          <p:grpSpPr>
            <a:xfrm>
              <a:off x="6995957" y="3335810"/>
              <a:ext cx="1230393" cy="71754"/>
              <a:chOff x="6995957" y="3287964"/>
              <a:chExt cx="1230393" cy="71754"/>
            </a:xfrm>
          </p:grpSpPr>
          <p:sp>
            <p:nvSpPr>
              <p:cNvPr id="3790" name="Google Shape;3790;p8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5" name="Google Shape;3795;p81"/>
          <p:cNvGrpSpPr/>
          <p:nvPr/>
        </p:nvGrpSpPr>
        <p:grpSpPr>
          <a:xfrm>
            <a:off x="6838780" y="3531013"/>
            <a:ext cx="1581862" cy="650625"/>
            <a:chOff x="6777990" y="3710194"/>
            <a:chExt cx="1646915" cy="677382"/>
          </a:xfrm>
        </p:grpSpPr>
        <p:grpSp>
          <p:nvGrpSpPr>
            <p:cNvPr id="3796" name="Google Shape;3796;p81"/>
            <p:cNvGrpSpPr/>
            <p:nvPr/>
          </p:nvGrpSpPr>
          <p:grpSpPr>
            <a:xfrm>
              <a:off x="6777990" y="3874492"/>
              <a:ext cx="411129" cy="513083"/>
              <a:chOff x="6777990" y="3874492"/>
              <a:chExt cx="411129" cy="513083"/>
            </a:xfrm>
          </p:grpSpPr>
          <p:cxnSp>
            <p:nvCxnSpPr>
              <p:cNvPr id="3797" name="Google Shape;3797;p8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98" name="Google Shape;3798;p8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81"/>
            <p:cNvGrpSpPr/>
            <p:nvPr/>
          </p:nvGrpSpPr>
          <p:grpSpPr>
            <a:xfrm>
              <a:off x="7188425" y="3710194"/>
              <a:ext cx="411123" cy="520535"/>
              <a:chOff x="7188425" y="3710194"/>
              <a:chExt cx="411123" cy="520535"/>
            </a:xfrm>
          </p:grpSpPr>
          <p:cxnSp>
            <p:nvCxnSpPr>
              <p:cNvPr id="3800" name="Google Shape;3800;p8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01" name="Google Shape;3801;p8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81"/>
            <p:cNvGrpSpPr/>
            <p:nvPr/>
          </p:nvGrpSpPr>
          <p:grpSpPr>
            <a:xfrm>
              <a:off x="7603341" y="3874492"/>
              <a:ext cx="411474" cy="513083"/>
              <a:chOff x="7603341" y="3874492"/>
              <a:chExt cx="411474" cy="513083"/>
            </a:xfrm>
          </p:grpSpPr>
          <p:cxnSp>
            <p:nvCxnSpPr>
              <p:cNvPr id="3803" name="Google Shape;3803;p8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04" name="Google Shape;3804;p8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81"/>
            <p:cNvGrpSpPr/>
            <p:nvPr/>
          </p:nvGrpSpPr>
          <p:grpSpPr>
            <a:xfrm>
              <a:off x="8013776" y="3722847"/>
              <a:ext cx="411129" cy="507881"/>
              <a:chOff x="8013776" y="3722847"/>
              <a:chExt cx="411129" cy="507881"/>
            </a:xfrm>
          </p:grpSpPr>
          <p:cxnSp>
            <p:nvCxnSpPr>
              <p:cNvPr id="3806" name="Google Shape;3806;p8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07" name="Google Shape;3807;p8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8" name="Google Shape;3808;p81"/>
          <p:cNvGrpSpPr/>
          <p:nvPr/>
        </p:nvGrpSpPr>
        <p:grpSpPr>
          <a:xfrm>
            <a:off x="5258295" y="2703853"/>
            <a:ext cx="1421889" cy="1020603"/>
            <a:chOff x="5190863" y="2824811"/>
            <a:chExt cx="1544860" cy="1108869"/>
          </a:xfrm>
        </p:grpSpPr>
        <p:grpSp>
          <p:nvGrpSpPr>
            <p:cNvPr id="3809" name="Google Shape;3809;p81"/>
            <p:cNvGrpSpPr/>
            <p:nvPr/>
          </p:nvGrpSpPr>
          <p:grpSpPr>
            <a:xfrm>
              <a:off x="5938695" y="3176919"/>
              <a:ext cx="685761" cy="404739"/>
              <a:chOff x="5938695" y="3176919"/>
              <a:chExt cx="685761" cy="404739"/>
            </a:xfrm>
          </p:grpSpPr>
          <p:grpSp>
            <p:nvGrpSpPr>
              <p:cNvPr id="3810" name="Google Shape;3810;p81"/>
              <p:cNvGrpSpPr/>
              <p:nvPr/>
            </p:nvGrpSpPr>
            <p:grpSpPr>
              <a:xfrm>
                <a:off x="5938695" y="3176919"/>
                <a:ext cx="685761" cy="404739"/>
                <a:chOff x="5938695" y="3176919"/>
                <a:chExt cx="685761" cy="404739"/>
              </a:xfrm>
            </p:grpSpPr>
            <p:sp>
              <p:nvSpPr>
                <p:cNvPr id="3811" name="Google Shape;3811;p8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8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81"/>
            <p:cNvGrpSpPr/>
            <p:nvPr/>
          </p:nvGrpSpPr>
          <p:grpSpPr>
            <a:xfrm>
              <a:off x="5305233" y="3176835"/>
              <a:ext cx="685971" cy="404655"/>
              <a:chOff x="5305233" y="3176835"/>
              <a:chExt cx="685971" cy="404655"/>
            </a:xfrm>
          </p:grpSpPr>
          <p:grpSp>
            <p:nvGrpSpPr>
              <p:cNvPr id="3815" name="Google Shape;3815;p81"/>
              <p:cNvGrpSpPr/>
              <p:nvPr/>
            </p:nvGrpSpPr>
            <p:grpSpPr>
              <a:xfrm>
                <a:off x="5305233" y="3176835"/>
                <a:ext cx="685971" cy="404655"/>
                <a:chOff x="5305233" y="3176835"/>
                <a:chExt cx="685971" cy="404655"/>
              </a:xfrm>
            </p:grpSpPr>
            <p:sp>
              <p:nvSpPr>
                <p:cNvPr id="3816" name="Google Shape;3816;p8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8" name="Google Shape;3818;p8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8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81"/>
            <p:cNvGrpSpPr/>
            <p:nvPr/>
          </p:nvGrpSpPr>
          <p:grpSpPr>
            <a:xfrm>
              <a:off x="5657361" y="2824811"/>
              <a:ext cx="1078361" cy="404655"/>
              <a:chOff x="5657361" y="2824811"/>
              <a:chExt cx="1078361" cy="404655"/>
            </a:xfrm>
          </p:grpSpPr>
          <p:grpSp>
            <p:nvGrpSpPr>
              <p:cNvPr id="3821" name="Google Shape;3821;p81"/>
              <p:cNvGrpSpPr/>
              <p:nvPr/>
            </p:nvGrpSpPr>
            <p:grpSpPr>
              <a:xfrm>
                <a:off x="5657361" y="2824811"/>
                <a:ext cx="1078361" cy="404655"/>
                <a:chOff x="5657361" y="2824811"/>
                <a:chExt cx="1078361" cy="404655"/>
              </a:xfrm>
            </p:grpSpPr>
            <p:grpSp>
              <p:nvGrpSpPr>
                <p:cNvPr id="3822" name="Google Shape;3822;p81"/>
                <p:cNvGrpSpPr/>
                <p:nvPr/>
              </p:nvGrpSpPr>
              <p:grpSpPr>
                <a:xfrm>
                  <a:off x="5938485" y="2824811"/>
                  <a:ext cx="797237" cy="404655"/>
                  <a:chOff x="5938485" y="2824811"/>
                  <a:chExt cx="797237" cy="404655"/>
                </a:xfrm>
              </p:grpSpPr>
              <p:sp>
                <p:nvSpPr>
                  <p:cNvPr id="3823" name="Google Shape;3823;p8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5" name="Google Shape;3825;p8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6" name="Google Shape;3826;p8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1"/>
            <p:cNvGrpSpPr/>
            <p:nvPr/>
          </p:nvGrpSpPr>
          <p:grpSpPr>
            <a:xfrm>
              <a:off x="5190863" y="3528942"/>
              <a:ext cx="1078026" cy="404739"/>
              <a:chOff x="5190863" y="3528942"/>
              <a:chExt cx="1078026" cy="404739"/>
            </a:xfrm>
          </p:grpSpPr>
          <p:sp>
            <p:nvSpPr>
              <p:cNvPr id="3828" name="Google Shape;3828;p8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81"/>
              <p:cNvGrpSpPr/>
              <p:nvPr/>
            </p:nvGrpSpPr>
            <p:grpSpPr>
              <a:xfrm>
                <a:off x="5190863" y="3528942"/>
                <a:ext cx="1078026" cy="404739"/>
                <a:chOff x="5190863" y="3528942"/>
                <a:chExt cx="1078026" cy="404739"/>
              </a:xfrm>
            </p:grpSpPr>
            <p:sp>
              <p:nvSpPr>
                <p:cNvPr id="3830" name="Google Shape;3830;p8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2" name="Google Shape;3832;p81"/>
          <p:cNvGrpSpPr/>
          <p:nvPr/>
        </p:nvGrpSpPr>
        <p:grpSpPr>
          <a:xfrm>
            <a:off x="724302" y="1268321"/>
            <a:ext cx="1086719" cy="879487"/>
            <a:chOff x="803162" y="1474292"/>
            <a:chExt cx="1086719" cy="879487"/>
          </a:xfrm>
        </p:grpSpPr>
        <p:grpSp>
          <p:nvGrpSpPr>
            <p:cNvPr id="3833" name="Google Shape;3833;p81"/>
            <p:cNvGrpSpPr/>
            <p:nvPr/>
          </p:nvGrpSpPr>
          <p:grpSpPr>
            <a:xfrm>
              <a:off x="803162" y="1625948"/>
              <a:ext cx="445856" cy="576579"/>
              <a:chOff x="803162" y="1625948"/>
              <a:chExt cx="445856" cy="576579"/>
            </a:xfrm>
          </p:grpSpPr>
          <p:sp>
            <p:nvSpPr>
              <p:cNvPr id="3834" name="Google Shape;3834;p8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81"/>
              <p:cNvGrpSpPr/>
              <p:nvPr/>
            </p:nvGrpSpPr>
            <p:grpSpPr>
              <a:xfrm>
                <a:off x="1056023" y="1625948"/>
                <a:ext cx="192995" cy="576579"/>
                <a:chOff x="1056023" y="1625948"/>
                <a:chExt cx="192995" cy="576579"/>
              </a:xfrm>
            </p:grpSpPr>
            <p:sp>
              <p:nvSpPr>
                <p:cNvPr id="3836" name="Google Shape;3836;p8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81"/>
            <p:cNvGrpSpPr/>
            <p:nvPr/>
          </p:nvGrpSpPr>
          <p:grpSpPr>
            <a:xfrm>
              <a:off x="1371406" y="1474292"/>
              <a:ext cx="518475" cy="879487"/>
              <a:chOff x="1398231" y="1474292"/>
              <a:chExt cx="518475" cy="879487"/>
            </a:xfrm>
          </p:grpSpPr>
          <p:grpSp>
            <p:nvGrpSpPr>
              <p:cNvPr id="3842" name="Google Shape;3842;p81"/>
              <p:cNvGrpSpPr/>
              <p:nvPr/>
            </p:nvGrpSpPr>
            <p:grpSpPr>
              <a:xfrm>
                <a:off x="1398231" y="1474292"/>
                <a:ext cx="518475" cy="341643"/>
                <a:chOff x="1398231" y="1474292"/>
                <a:chExt cx="518475" cy="341643"/>
              </a:xfrm>
            </p:grpSpPr>
            <p:sp>
              <p:nvSpPr>
                <p:cNvPr id="3843" name="Google Shape;3843;p8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4" name="Google Shape;3844;p81"/>
                <p:cNvGrpSpPr/>
                <p:nvPr/>
              </p:nvGrpSpPr>
              <p:grpSpPr>
                <a:xfrm>
                  <a:off x="1616453" y="1474292"/>
                  <a:ext cx="300253" cy="341643"/>
                  <a:chOff x="1616453" y="1475379"/>
                  <a:chExt cx="300253" cy="341643"/>
                </a:xfrm>
              </p:grpSpPr>
              <p:sp>
                <p:nvSpPr>
                  <p:cNvPr id="3845" name="Google Shape;3845;p8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2" name="Google Shape;3852;p81"/>
                  <p:cNvGrpSpPr/>
                  <p:nvPr/>
                </p:nvGrpSpPr>
                <p:grpSpPr>
                  <a:xfrm>
                    <a:off x="1839639" y="1475379"/>
                    <a:ext cx="77067" cy="341643"/>
                    <a:chOff x="1839639" y="1475379"/>
                    <a:chExt cx="77067" cy="341643"/>
                  </a:xfrm>
                </p:grpSpPr>
                <p:sp>
                  <p:nvSpPr>
                    <p:cNvPr id="3853" name="Google Shape;3853;p8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55" name="Google Shape;3855;p81"/>
              <p:cNvGrpSpPr/>
              <p:nvPr/>
            </p:nvGrpSpPr>
            <p:grpSpPr>
              <a:xfrm>
                <a:off x="1398451" y="2012951"/>
                <a:ext cx="518255" cy="340828"/>
                <a:chOff x="1398451" y="2012951"/>
                <a:chExt cx="518255" cy="340828"/>
              </a:xfrm>
            </p:grpSpPr>
            <p:sp>
              <p:nvSpPr>
                <p:cNvPr id="3856" name="Google Shape;3856;p8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81"/>
                <p:cNvGrpSpPr/>
                <p:nvPr/>
              </p:nvGrpSpPr>
              <p:grpSpPr>
                <a:xfrm>
                  <a:off x="1616453" y="2012951"/>
                  <a:ext cx="300253" cy="340828"/>
                  <a:chOff x="1616453" y="2013538"/>
                  <a:chExt cx="300253" cy="340828"/>
                </a:xfrm>
              </p:grpSpPr>
              <p:sp>
                <p:nvSpPr>
                  <p:cNvPr id="3858" name="Google Shape;3858;p8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5" name="Google Shape;3865;p81"/>
                  <p:cNvGrpSpPr/>
                  <p:nvPr/>
                </p:nvGrpSpPr>
                <p:grpSpPr>
                  <a:xfrm>
                    <a:off x="1839639" y="2013538"/>
                    <a:ext cx="77067" cy="340828"/>
                    <a:chOff x="1839639" y="2013538"/>
                    <a:chExt cx="77067" cy="340828"/>
                  </a:xfrm>
                </p:grpSpPr>
                <p:sp>
                  <p:nvSpPr>
                    <p:cNvPr id="3866" name="Google Shape;3866;p8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68" name="Google Shape;3868;p81"/>
          <p:cNvGrpSpPr/>
          <p:nvPr/>
        </p:nvGrpSpPr>
        <p:grpSpPr>
          <a:xfrm>
            <a:off x="721126" y="3399508"/>
            <a:ext cx="1368681" cy="682918"/>
            <a:chOff x="724986" y="3605478"/>
            <a:chExt cx="1368681" cy="682918"/>
          </a:xfrm>
        </p:grpSpPr>
        <p:grpSp>
          <p:nvGrpSpPr>
            <p:cNvPr id="3869" name="Google Shape;3869;p81"/>
            <p:cNvGrpSpPr/>
            <p:nvPr/>
          </p:nvGrpSpPr>
          <p:grpSpPr>
            <a:xfrm>
              <a:off x="1289102" y="3823629"/>
              <a:ext cx="240442" cy="250435"/>
              <a:chOff x="-165066" y="3843615"/>
              <a:chExt cx="221259" cy="230455"/>
            </a:xfrm>
          </p:grpSpPr>
          <p:sp>
            <p:nvSpPr>
              <p:cNvPr id="3870" name="Google Shape;3870;p8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81"/>
            <p:cNvGrpSpPr/>
            <p:nvPr/>
          </p:nvGrpSpPr>
          <p:grpSpPr>
            <a:xfrm>
              <a:off x="724986" y="3605478"/>
              <a:ext cx="1368681" cy="682918"/>
              <a:chOff x="724986" y="3605478"/>
              <a:chExt cx="1368681" cy="682918"/>
            </a:xfrm>
          </p:grpSpPr>
          <p:grpSp>
            <p:nvGrpSpPr>
              <p:cNvPr id="3891" name="Google Shape;3891;p81"/>
              <p:cNvGrpSpPr/>
              <p:nvPr/>
            </p:nvGrpSpPr>
            <p:grpSpPr>
              <a:xfrm>
                <a:off x="1498221" y="4047614"/>
                <a:ext cx="529172" cy="240783"/>
                <a:chOff x="1498221" y="4047614"/>
                <a:chExt cx="529172" cy="240783"/>
              </a:xfrm>
            </p:grpSpPr>
            <p:grpSp>
              <p:nvGrpSpPr>
                <p:cNvPr id="3892" name="Google Shape;3892;p81"/>
                <p:cNvGrpSpPr/>
                <p:nvPr/>
              </p:nvGrpSpPr>
              <p:grpSpPr>
                <a:xfrm>
                  <a:off x="1826655" y="4224370"/>
                  <a:ext cx="200738" cy="25631"/>
                  <a:chOff x="1826655" y="4224370"/>
                  <a:chExt cx="200738" cy="25631"/>
                </a:xfrm>
              </p:grpSpPr>
              <p:sp>
                <p:nvSpPr>
                  <p:cNvPr id="3893" name="Google Shape;3893;p8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81"/>
                <p:cNvGrpSpPr/>
                <p:nvPr/>
              </p:nvGrpSpPr>
              <p:grpSpPr>
                <a:xfrm>
                  <a:off x="1498221" y="4047614"/>
                  <a:ext cx="328444" cy="240783"/>
                  <a:chOff x="1498221" y="4047614"/>
                  <a:chExt cx="328444" cy="240783"/>
                </a:xfrm>
              </p:grpSpPr>
              <p:sp>
                <p:nvSpPr>
                  <p:cNvPr id="3896" name="Google Shape;3896;p8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81"/>
                  <p:cNvGrpSpPr/>
                  <p:nvPr/>
                </p:nvGrpSpPr>
                <p:grpSpPr>
                  <a:xfrm>
                    <a:off x="1498221" y="4047614"/>
                    <a:ext cx="150566" cy="190416"/>
                    <a:chOff x="1498221" y="4047614"/>
                    <a:chExt cx="150566" cy="190416"/>
                  </a:xfrm>
                </p:grpSpPr>
                <p:sp>
                  <p:nvSpPr>
                    <p:cNvPr id="3898" name="Google Shape;3898;p8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0" name="Google Shape;3900;p81"/>
              <p:cNvGrpSpPr/>
              <p:nvPr/>
            </p:nvGrpSpPr>
            <p:grpSpPr>
              <a:xfrm>
                <a:off x="1560718" y="3800594"/>
                <a:ext cx="532948" cy="302090"/>
                <a:chOff x="1560718" y="3800594"/>
                <a:chExt cx="532948" cy="302090"/>
              </a:xfrm>
            </p:grpSpPr>
            <p:grpSp>
              <p:nvGrpSpPr>
                <p:cNvPr id="3901" name="Google Shape;3901;p81"/>
                <p:cNvGrpSpPr/>
                <p:nvPr/>
              </p:nvGrpSpPr>
              <p:grpSpPr>
                <a:xfrm>
                  <a:off x="1912179" y="3827344"/>
                  <a:ext cx="181487" cy="25631"/>
                  <a:chOff x="1912179" y="3827344"/>
                  <a:chExt cx="181487" cy="25631"/>
                </a:xfrm>
              </p:grpSpPr>
              <p:sp>
                <p:nvSpPr>
                  <p:cNvPr id="3902" name="Google Shape;3902;p8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1"/>
                <p:cNvGrpSpPr/>
                <p:nvPr/>
              </p:nvGrpSpPr>
              <p:grpSpPr>
                <a:xfrm>
                  <a:off x="1912179" y="4044505"/>
                  <a:ext cx="181487" cy="25622"/>
                  <a:chOff x="1912179" y="4044506"/>
                  <a:chExt cx="181487" cy="25622"/>
                </a:xfrm>
              </p:grpSpPr>
              <p:sp>
                <p:nvSpPr>
                  <p:cNvPr id="3905" name="Google Shape;3905;p8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1"/>
                <p:cNvGrpSpPr/>
                <p:nvPr/>
              </p:nvGrpSpPr>
              <p:grpSpPr>
                <a:xfrm>
                  <a:off x="1560718" y="3800594"/>
                  <a:ext cx="351472" cy="302090"/>
                  <a:chOff x="1560718" y="3800594"/>
                  <a:chExt cx="351472" cy="302090"/>
                </a:xfrm>
              </p:grpSpPr>
              <p:grpSp>
                <p:nvGrpSpPr>
                  <p:cNvPr id="3908" name="Google Shape;3908;p81"/>
                  <p:cNvGrpSpPr/>
                  <p:nvPr/>
                </p:nvGrpSpPr>
                <p:grpSpPr>
                  <a:xfrm>
                    <a:off x="1560718" y="3842857"/>
                    <a:ext cx="173586" cy="217131"/>
                    <a:chOff x="1560718" y="3842857"/>
                    <a:chExt cx="173586" cy="217131"/>
                  </a:xfrm>
                </p:grpSpPr>
                <p:sp>
                  <p:nvSpPr>
                    <p:cNvPr id="3909" name="Google Shape;3909;p8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8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4" name="Google Shape;3914;p8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81"/>
              <p:cNvGrpSpPr/>
              <p:nvPr/>
            </p:nvGrpSpPr>
            <p:grpSpPr>
              <a:xfrm>
                <a:off x="785350" y="3605478"/>
                <a:ext cx="535311" cy="249245"/>
                <a:chOff x="785350" y="3605478"/>
                <a:chExt cx="535311" cy="249245"/>
              </a:xfrm>
            </p:grpSpPr>
            <p:grpSp>
              <p:nvGrpSpPr>
                <p:cNvPr id="3916" name="Google Shape;3916;p81"/>
                <p:cNvGrpSpPr/>
                <p:nvPr/>
              </p:nvGrpSpPr>
              <p:grpSpPr>
                <a:xfrm>
                  <a:off x="785350" y="3605478"/>
                  <a:ext cx="376191" cy="102736"/>
                  <a:chOff x="785350" y="3605478"/>
                  <a:chExt cx="376191" cy="102736"/>
                </a:xfrm>
              </p:grpSpPr>
              <p:sp>
                <p:nvSpPr>
                  <p:cNvPr id="3917" name="Google Shape;3917;p8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1"/>
                <p:cNvGrpSpPr/>
                <p:nvPr/>
              </p:nvGrpSpPr>
              <p:grpSpPr>
                <a:xfrm>
                  <a:off x="1161530" y="3655851"/>
                  <a:ext cx="159131" cy="198872"/>
                  <a:chOff x="1161530" y="3655851"/>
                  <a:chExt cx="159131" cy="198872"/>
                </a:xfrm>
              </p:grpSpPr>
              <p:sp>
                <p:nvSpPr>
                  <p:cNvPr id="3921" name="Google Shape;3921;p8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81"/>
              <p:cNvGrpSpPr/>
              <p:nvPr/>
            </p:nvGrpSpPr>
            <p:grpSpPr>
              <a:xfrm>
                <a:off x="785350" y="4047614"/>
                <a:ext cx="535311" cy="240783"/>
                <a:chOff x="785350" y="4047614"/>
                <a:chExt cx="535311" cy="240783"/>
              </a:xfrm>
            </p:grpSpPr>
            <p:grpSp>
              <p:nvGrpSpPr>
                <p:cNvPr id="3924" name="Google Shape;3924;p81"/>
                <p:cNvGrpSpPr/>
                <p:nvPr/>
              </p:nvGrpSpPr>
              <p:grpSpPr>
                <a:xfrm>
                  <a:off x="1161636" y="4047614"/>
                  <a:ext cx="159025" cy="190415"/>
                  <a:chOff x="1161636" y="4047614"/>
                  <a:chExt cx="159025" cy="190415"/>
                </a:xfrm>
              </p:grpSpPr>
              <p:sp>
                <p:nvSpPr>
                  <p:cNvPr id="3925" name="Google Shape;3925;p8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81"/>
                <p:cNvGrpSpPr/>
                <p:nvPr/>
              </p:nvGrpSpPr>
              <p:grpSpPr>
                <a:xfrm>
                  <a:off x="785350" y="4185661"/>
                  <a:ext cx="376191" cy="102736"/>
                  <a:chOff x="785350" y="4185661"/>
                  <a:chExt cx="376191" cy="102736"/>
                </a:xfrm>
              </p:grpSpPr>
              <p:sp>
                <p:nvSpPr>
                  <p:cNvPr id="3928" name="Google Shape;3928;p8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1" name="Google Shape;3931;p81"/>
              <p:cNvGrpSpPr/>
              <p:nvPr/>
            </p:nvGrpSpPr>
            <p:grpSpPr>
              <a:xfrm>
                <a:off x="1501054" y="3605478"/>
                <a:ext cx="526340" cy="249240"/>
                <a:chOff x="1501054" y="3605478"/>
                <a:chExt cx="526340" cy="249240"/>
              </a:xfrm>
            </p:grpSpPr>
            <p:grpSp>
              <p:nvGrpSpPr>
                <p:cNvPr id="3932" name="Google Shape;3932;p81"/>
                <p:cNvGrpSpPr/>
                <p:nvPr/>
              </p:nvGrpSpPr>
              <p:grpSpPr>
                <a:xfrm>
                  <a:off x="1834208" y="3643867"/>
                  <a:ext cx="193185" cy="25622"/>
                  <a:chOff x="1834208" y="3643867"/>
                  <a:chExt cx="193185" cy="25622"/>
                </a:xfrm>
              </p:grpSpPr>
              <p:sp>
                <p:nvSpPr>
                  <p:cNvPr id="3933" name="Google Shape;3933;p8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81"/>
                <p:cNvGrpSpPr/>
                <p:nvPr/>
              </p:nvGrpSpPr>
              <p:grpSpPr>
                <a:xfrm>
                  <a:off x="1501054" y="3605478"/>
                  <a:ext cx="333165" cy="249240"/>
                  <a:chOff x="1501054" y="3605478"/>
                  <a:chExt cx="333165" cy="249240"/>
                </a:xfrm>
              </p:grpSpPr>
              <p:sp>
                <p:nvSpPr>
                  <p:cNvPr id="3936" name="Google Shape;3936;p8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81"/>
                  <p:cNvGrpSpPr/>
                  <p:nvPr/>
                </p:nvGrpSpPr>
                <p:grpSpPr>
                  <a:xfrm>
                    <a:off x="1501054" y="3655851"/>
                    <a:ext cx="155286" cy="198867"/>
                    <a:chOff x="1501054" y="3655851"/>
                    <a:chExt cx="155286" cy="198867"/>
                  </a:xfrm>
                </p:grpSpPr>
                <p:sp>
                  <p:nvSpPr>
                    <p:cNvPr id="3938" name="Google Shape;3938;p8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0" name="Google Shape;3940;p81"/>
              <p:cNvGrpSpPr/>
              <p:nvPr/>
            </p:nvGrpSpPr>
            <p:grpSpPr>
              <a:xfrm>
                <a:off x="724986" y="3800594"/>
                <a:ext cx="532950" cy="302090"/>
                <a:chOff x="724986" y="3800594"/>
                <a:chExt cx="532950" cy="302090"/>
              </a:xfrm>
            </p:grpSpPr>
            <p:grpSp>
              <p:nvGrpSpPr>
                <p:cNvPr id="3941" name="Google Shape;3941;p81"/>
                <p:cNvGrpSpPr/>
                <p:nvPr/>
              </p:nvGrpSpPr>
              <p:grpSpPr>
                <a:xfrm>
                  <a:off x="724986" y="4044367"/>
                  <a:ext cx="181314" cy="25626"/>
                  <a:chOff x="724986" y="4044367"/>
                  <a:chExt cx="181314" cy="25626"/>
                </a:xfrm>
              </p:grpSpPr>
              <p:sp>
                <p:nvSpPr>
                  <p:cNvPr id="3942" name="Google Shape;3942;p8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906290" y="3800594"/>
                  <a:ext cx="351646" cy="302090"/>
                  <a:chOff x="906290" y="3800594"/>
                  <a:chExt cx="351646" cy="302090"/>
                </a:xfrm>
              </p:grpSpPr>
              <p:grpSp>
                <p:nvGrpSpPr>
                  <p:cNvPr id="3945" name="Google Shape;3945;p81"/>
                  <p:cNvGrpSpPr/>
                  <p:nvPr/>
                </p:nvGrpSpPr>
                <p:grpSpPr>
                  <a:xfrm>
                    <a:off x="1084172" y="3842857"/>
                    <a:ext cx="173764" cy="217131"/>
                    <a:chOff x="1084172" y="3842857"/>
                    <a:chExt cx="173764" cy="217131"/>
                  </a:xfrm>
                </p:grpSpPr>
                <p:grpSp>
                  <p:nvGrpSpPr>
                    <p:cNvPr id="3946" name="Google Shape;3946;p81"/>
                    <p:cNvGrpSpPr/>
                    <p:nvPr/>
                  </p:nvGrpSpPr>
                  <p:grpSpPr>
                    <a:xfrm>
                      <a:off x="1156862" y="3936509"/>
                      <a:ext cx="101073" cy="25622"/>
                      <a:chOff x="1156862" y="3936509"/>
                      <a:chExt cx="101073" cy="25622"/>
                    </a:xfrm>
                  </p:grpSpPr>
                  <p:sp>
                    <p:nvSpPr>
                      <p:cNvPr id="3947" name="Google Shape;3947;p8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9" name="Google Shape;3949;p8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0" name="Google Shape;3950;p8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81"/>
                <p:cNvGrpSpPr/>
                <p:nvPr/>
              </p:nvGrpSpPr>
              <p:grpSpPr>
                <a:xfrm>
                  <a:off x="724986" y="3830189"/>
                  <a:ext cx="189533" cy="25626"/>
                  <a:chOff x="724986" y="3830189"/>
                  <a:chExt cx="189533" cy="25626"/>
                </a:xfrm>
              </p:grpSpPr>
              <p:sp>
                <p:nvSpPr>
                  <p:cNvPr id="3953" name="Google Shape;3953;p8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55" name="Google Shape;3955;p81"/>
          <p:cNvGrpSpPr/>
          <p:nvPr/>
        </p:nvGrpSpPr>
        <p:grpSpPr>
          <a:xfrm>
            <a:off x="2249438" y="2249669"/>
            <a:ext cx="948701" cy="935378"/>
            <a:chOff x="2253298" y="2428317"/>
            <a:chExt cx="948701" cy="935378"/>
          </a:xfrm>
        </p:grpSpPr>
        <p:sp>
          <p:nvSpPr>
            <p:cNvPr id="3956" name="Google Shape;3956;p8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grpSp>
        <p:nvGrpSpPr>
          <p:cNvPr id="3993" name="Google Shape;3993;p82"/>
          <p:cNvGrpSpPr/>
          <p:nvPr/>
        </p:nvGrpSpPr>
        <p:grpSpPr>
          <a:xfrm>
            <a:off x="3339745" y="952988"/>
            <a:ext cx="2363393" cy="1017867"/>
            <a:chOff x="3292400" y="1219146"/>
            <a:chExt cx="2615240" cy="1110239"/>
          </a:xfrm>
        </p:grpSpPr>
        <p:sp>
          <p:nvSpPr>
            <p:cNvPr id="3994" name="Google Shape;3994;p8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95" name="Google Shape;3995;p8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96" name="Google Shape;3996;p8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97" name="Google Shape;3997;p8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98" name="Google Shape;3998;p8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99" name="Google Shape;3999;p8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00" name="Google Shape;4000;p8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01" name="Google Shape;4001;p8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02" name="Google Shape;4002;p8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03" name="Google Shape;4003;p8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04" name="Google Shape;4004;p8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5" name="Google Shape;4005;p8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06" name="Google Shape;4006;p8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7" name="Google Shape;4007;p8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08" name="Google Shape;4008;p82"/>
            <p:cNvGrpSpPr/>
            <p:nvPr/>
          </p:nvGrpSpPr>
          <p:grpSpPr>
            <a:xfrm>
              <a:off x="3748438" y="1378608"/>
              <a:ext cx="2159202" cy="903971"/>
              <a:chOff x="1683525" y="2179850"/>
              <a:chExt cx="4519050" cy="2134525"/>
            </a:xfrm>
          </p:grpSpPr>
          <p:sp>
            <p:nvSpPr>
              <p:cNvPr id="4009" name="Google Shape;4009;p8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0" name="Google Shape;4010;p8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1" name="Google Shape;4011;p8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2" name="Google Shape;4012;p8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3" name="Google Shape;4013;p8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4" name="Google Shape;4014;p8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5" name="Google Shape;4015;p8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6" name="Google Shape;4016;p8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7" name="Google Shape;4017;p8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8" name="Google Shape;4018;p8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9" name="Google Shape;4019;p8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0" name="Google Shape;4020;p8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21" name="Google Shape;4021;p82"/>
          <p:cNvGraphicFramePr/>
          <p:nvPr/>
        </p:nvGraphicFramePr>
        <p:xfrm>
          <a:off x="5935838" y="2130461"/>
          <a:ext cx="3000000" cy="3000000"/>
        </p:xfrm>
        <a:graphic>
          <a:graphicData uri="http://schemas.openxmlformats.org/drawingml/2006/table">
            <a:tbl>
              <a:tblPr>
                <a:noFill/>
                <a:tableStyleId>{5DF4BA93-618A-4E36-8C5E-A2D799D8DBFA}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22" name="Google Shape;4022;p82"/>
          <p:cNvGrpSpPr/>
          <p:nvPr/>
        </p:nvGrpSpPr>
        <p:grpSpPr>
          <a:xfrm>
            <a:off x="5935948" y="3189058"/>
            <a:ext cx="2496964" cy="1001454"/>
            <a:chOff x="1919611" y="789980"/>
            <a:chExt cx="1474179" cy="606868"/>
          </a:xfrm>
        </p:grpSpPr>
        <p:cxnSp>
          <p:nvCxnSpPr>
            <p:cNvPr id="4023" name="Google Shape;4023;p8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24" name="Google Shape;4024;p8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25" name="Google Shape;4025;p8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26" name="Google Shape;4026;p8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27" name="Google Shape;4027;p8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28" name="Google Shape;4028;p8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29" name="Google Shape;4029;p8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30" name="Google Shape;4030;p8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37" name="Google Shape;4037;p8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38" name="Google Shape;4038;p8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39" name="Google Shape;4039;p8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82"/>
          <p:cNvGrpSpPr/>
          <p:nvPr/>
        </p:nvGrpSpPr>
        <p:grpSpPr>
          <a:xfrm>
            <a:off x="712562" y="998017"/>
            <a:ext cx="2394370" cy="976502"/>
            <a:chOff x="749309" y="1112739"/>
            <a:chExt cx="2371603" cy="976502"/>
          </a:xfrm>
        </p:grpSpPr>
        <p:sp>
          <p:nvSpPr>
            <p:cNvPr id="4041" name="Google Shape;4041;p8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73" name="Google Shape;4073;p82"/>
          <p:cNvGraphicFramePr/>
          <p:nvPr/>
        </p:nvGraphicFramePr>
        <p:xfrm>
          <a:off x="5935863" y="996311"/>
          <a:ext cx="3000000" cy="3000000"/>
        </p:xfrm>
        <a:graphic>
          <a:graphicData uri="http://schemas.openxmlformats.org/drawingml/2006/table">
            <a:tbl>
              <a:tblPr>
                <a:noFill/>
                <a:tableStyleId>{5DF4BA93-618A-4E36-8C5E-A2D799D8DBFA}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74" name="Google Shape;4074;p82"/>
          <p:cNvGraphicFramePr/>
          <p:nvPr/>
        </p:nvGraphicFramePr>
        <p:xfrm>
          <a:off x="3342575" y="2130461"/>
          <a:ext cx="3000000" cy="3000000"/>
        </p:xfrm>
        <a:graphic>
          <a:graphicData uri="http://schemas.openxmlformats.org/drawingml/2006/table">
            <a:tbl>
              <a:tblPr>
                <a:noFill/>
                <a:tableStyleId>{5DF4BA93-618A-4E36-8C5E-A2D799D8DBFA}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75" name="Google Shape;4075;p82"/>
          <p:cNvGrpSpPr/>
          <p:nvPr/>
        </p:nvGrpSpPr>
        <p:grpSpPr>
          <a:xfrm>
            <a:off x="4086505" y="2517104"/>
            <a:ext cx="1517436" cy="74460"/>
            <a:chOff x="3980086" y="2804397"/>
            <a:chExt cx="1227600" cy="66900"/>
          </a:xfrm>
        </p:grpSpPr>
        <p:sp>
          <p:nvSpPr>
            <p:cNvPr id="4076" name="Google Shape;4076;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82"/>
          <p:cNvGrpSpPr/>
          <p:nvPr/>
        </p:nvGrpSpPr>
        <p:grpSpPr>
          <a:xfrm>
            <a:off x="4711569" y="2809692"/>
            <a:ext cx="892956" cy="74460"/>
            <a:chOff x="3980086" y="2804397"/>
            <a:chExt cx="1227600" cy="66900"/>
          </a:xfrm>
        </p:grpSpPr>
        <p:sp>
          <p:nvSpPr>
            <p:cNvPr id="4079" name="Google Shape;4079;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82"/>
          <p:cNvGrpSpPr/>
          <p:nvPr/>
        </p:nvGrpSpPr>
        <p:grpSpPr>
          <a:xfrm>
            <a:off x="3344661" y="3168575"/>
            <a:ext cx="2363244" cy="1005943"/>
            <a:chOff x="3358415" y="3361302"/>
            <a:chExt cx="2363244" cy="1024695"/>
          </a:xfrm>
        </p:grpSpPr>
        <p:grpSp>
          <p:nvGrpSpPr>
            <p:cNvPr id="4082" name="Google Shape;4082;p82"/>
            <p:cNvGrpSpPr/>
            <p:nvPr/>
          </p:nvGrpSpPr>
          <p:grpSpPr>
            <a:xfrm>
              <a:off x="3358415" y="3361302"/>
              <a:ext cx="441300" cy="1024695"/>
              <a:chOff x="3358415" y="3361302"/>
              <a:chExt cx="441300" cy="1024695"/>
            </a:xfrm>
          </p:grpSpPr>
          <p:sp>
            <p:nvSpPr>
              <p:cNvPr id="4083" name="Google Shape;4083;p8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2"/>
            <p:cNvGrpSpPr/>
            <p:nvPr/>
          </p:nvGrpSpPr>
          <p:grpSpPr>
            <a:xfrm>
              <a:off x="3838901" y="3361302"/>
              <a:ext cx="441300" cy="1024695"/>
              <a:chOff x="3838901" y="3361302"/>
              <a:chExt cx="441300" cy="1024695"/>
            </a:xfrm>
          </p:grpSpPr>
          <p:sp>
            <p:nvSpPr>
              <p:cNvPr id="4090" name="Google Shape;4090;p8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82"/>
            <p:cNvGrpSpPr/>
            <p:nvPr/>
          </p:nvGrpSpPr>
          <p:grpSpPr>
            <a:xfrm>
              <a:off x="4319387" y="3361302"/>
              <a:ext cx="441300" cy="1024695"/>
              <a:chOff x="4319387" y="3361302"/>
              <a:chExt cx="441300" cy="1024695"/>
            </a:xfrm>
          </p:grpSpPr>
          <p:sp>
            <p:nvSpPr>
              <p:cNvPr id="4097" name="Google Shape;4097;p8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82"/>
            <p:cNvGrpSpPr/>
            <p:nvPr/>
          </p:nvGrpSpPr>
          <p:grpSpPr>
            <a:xfrm>
              <a:off x="4799873" y="3361302"/>
              <a:ext cx="441300" cy="1024695"/>
              <a:chOff x="4799873" y="3361302"/>
              <a:chExt cx="441300" cy="1024695"/>
            </a:xfrm>
          </p:grpSpPr>
          <p:sp>
            <p:nvSpPr>
              <p:cNvPr id="4104" name="Google Shape;4104;p8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5280360" y="3361302"/>
              <a:ext cx="441300" cy="1024695"/>
              <a:chOff x="5280360" y="3361302"/>
              <a:chExt cx="441300" cy="1024695"/>
            </a:xfrm>
          </p:grpSpPr>
          <p:sp>
            <p:nvSpPr>
              <p:cNvPr id="4111" name="Google Shape;4111;p8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17" name="Google Shape;4117;p82"/>
          <p:cNvGraphicFramePr/>
          <p:nvPr/>
        </p:nvGraphicFramePr>
        <p:xfrm>
          <a:off x="711088" y="2130461"/>
          <a:ext cx="3000000" cy="3000000"/>
        </p:xfrm>
        <a:graphic>
          <a:graphicData uri="http://schemas.openxmlformats.org/drawingml/2006/table">
            <a:tbl>
              <a:tblPr>
                <a:noFill/>
                <a:tableStyleId>{5DF4BA93-618A-4E36-8C5E-A2D799D8DBFA}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18" name="Google Shape;4118;p82"/>
          <p:cNvGrpSpPr/>
          <p:nvPr/>
        </p:nvGrpSpPr>
        <p:grpSpPr>
          <a:xfrm>
            <a:off x="712613" y="3180186"/>
            <a:ext cx="2403614" cy="1005900"/>
            <a:chOff x="726450" y="3372825"/>
            <a:chExt cx="2403614" cy="1005900"/>
          </a:xfrm>
        </p:grpSpPr>
        <p:grpSp>
          <p:nvGrpSpPr>
            <p:cNvPr id="4119" name="Google Shape;4119;p82"/>
            <p:cNvGrpSpPr/>
            <p:nvPr/>
          </p:nvGrpSpPr>
          <p:grpSpPr>
            <a:xfrm>
              <a:off x="726450" y="3696000"/>
              <a:ext cx="2403614" cy="500898"/>
              <a:chOff x="726450" y="3696000"/>
              <a:chExt cx="2403614" cy="500898"/>
            </a:xfrm>
          </p:grpSpPr>
          <p:sp>
            <p:nvSpPr>
              <p:cNvPr id="4120" name="Google Shape;4120;p8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1" name="Google Shape;4121;p8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22" name="Google Shape;4122;p82"/>
            <p:cNvGrpSpPr/>
            <p:nvPr/>
          </p:nvGrpSpPr>
          <p:grpSpPr>
            <a:xfrm>
              <a:off x="1348050" y="3372825"/>
              <a:ext cx="1720425" cy="1005900"/>
              <a:chOff x="1348050" y="3372825"/>
              <a:chExt cx="1720425" cy="1005900"/>
            </a:xfrm>
          </p:grpSpPr>
          <p:sp>
            <p:nvSpPr>
              <p:cNvPr id="4123" name="Google Shape;4123;p8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4" name="Google Shape;4124;p8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5" name="Google Shape;4125;p8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6" name="Google Shape;4126;p8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7" name="Google Shape;4127;p8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28" name="Google Shape;4128;p82"/>
            <p:cNvGrpSpPr/>
            <p:nvPr/>
          </p:nvGrpSpPr>
          <p:grpSpPr>
            <a:xfrm>
              <a:off x="1455707" y="3731058"/>
              <a:ext cx="1491150" cy="417657"/>
              <a:chOff x="1455707" y="3731058"/>
              <a:chExt cx="1491150" cy="417657"/>
            </a:xfrm>
          </p:grpSpPr>
          <p:grpSp>
            <p:nvGrpSpPr>
              <p:cNvPr id="4129" name="Google Shape;4129;p82"/>
              <p:cNvGrpSpPr/>
              <p:nvPr/>
            </p:nvGrpSpPr>
            <p:grpSpPr>
              <a:xfrm>
                <a:off x="1472938" y="3745828"/>
                <a:ext cx="72126" cy="53788"/>
                <a:chOff x="1472938" y="3745828"/>
                <a:chExt cx="72126" cy="53788"/>
              </a:xfrm>
            </p:grpSpPr>
            <p:sp>
              <p:nvSpPr>
                <p:cNvPr id="4130" name="Google Shape;4130;p8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82"/>
              <p:cNvGrpSpPr/>
              <p:nvPr/>
            </p:nvGrpSpPr>
            <p:grpSpPr>
              <a:xfrm>
                <a:off x="1819181" y="4089633"/>
                <a:ext cx="72126" cy="53788"/>
                <a:chOff x="1819181" y="4089633"/>
                <a:chExt cx="72126" cy="53788"/>
              </a:xfrm>
            </p:grpSpPr>
            <p:sp>
              <p:nvSpPr>
                <p:cNvPr id="4133" name="Google Shape;4133;p8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82"/>
              <p:cNvGrpSpPr/>
              <p:nvPr/>
            </p:nvGrpSpPr>
            <p:grpSpPr>
              <a:xfrm>
                <a:off x="1455707" y="4084171"/>
                <a:ext cx="64321" cy="64544"/>
                <a:chOff x="1455707" y="4084171"/>
                <a:chExt cx="64321" cy="64544"/>
              </a:xfrm>
            </p:grpSpPr>
            <p:sp>
              <p:nvSpPr>
                <p:cNvPr id="4136" name="Google Shape;4136;p8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82"/>
              <p:cNvGrpSpPr/>
              <p:nvPr/>
            </p:nvGrpSpPr>
            <p:grpSpPr>
              <a:xfrm>
                <a:off x="1818610" y="3731058"/>
                <a:ext cx="64321" cy="64544"/>
                <a:chOff x="1818610" y="3731058"/>
                <a:chExt cx="64321" cy="64544"/>
              </a:xfrm>
            </p:grpSpPr>
            <p:sp>
              <p:nvSpPr>
                <p:cNvPr id="4139" name="Google Shape;4139;p8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82"/>
              <p:cNvGrpSpPr/>
              <p:nvPr/>
            </p:nvGrpSpPr>
            <p:grpSpPr>
              <a:xfrm>
                <a:off x="2172491" y="4089633"/>
                <a:ext cx="72126" cy="53788"/>
                <a:chOff x="2172491" y="4089633"/>
                <a:chExt cx="72126" cy="53788"/>
              </a:xfrm>
            </p:grpSpPr>
            <p:sp>
              <p:nvSpPr>
                <p:cNvPr id="4142" name="Google Shape;4142;p8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82"/>
              <p:cNvGrpSpPr/>
              <p:nvPr/>
            </p:nvGrpSpPr>
            <p:grpSpPr>
              <a:xfrm>
                <a:off x="2171920" y="3731058"/>
                <a:ext cx="64321" cy="64544"/>
                <a:chOff x="2171920" y="3731058"/>
                <a:chExt cx="64321" cy="64544"/>
              </a:xfrm>
            </p:grpSpPr>
            <p:sp>
              <p:nvSpPr>
                <p:cNvPr id="4145" name="Google Shape;4145;p8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2"/>
              <p:cNvGrpSpPr/>
              <p:nvPr/>
            </p:nvGrpSpPr>
            <p:grpSpPr>
              <a:xfrm>
                <a:off x="2874730" y="3745828"/>
                <a:ext cx="72126" cy="53788"/>
                <a:chOff x="2874730" y="3745828"/>
                <a:chExt cx="72126" cy="53788"/>
              </a:xfrm>
            </p:grpSpPr>
            <p:sp>
              <p:nvSpPr>
                <p:cNvPr id="4148" name="Google Shape;4148;p8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82"/>
              <p:cNvGrpSpPr/>
              <p:nvPr/>
            </p:nvGrpSpPr>
            <p:grpSpPr>
              <a:xfrm>
                <a:off x="2878589" y="4081481"/>
                <a:ext cx="64321" cy="64544"/>
                <a:chOff x="2878589" y="4081481"/>
                <a:chExt cx="64321" cy="64544"/>
              </a:xfrm>
            </p:grpSpPr>
            <p:sp>
              <p:nvSpPr>
                <p:cNvPr id="4151" name="Google Shape;4151;p8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82"/>
              <p:cNvGrpSpPr/>
              <p:nvPr/>
            </p:nvGrpSpPr>
            <p:grpSpPr>
              <a:xfrm>
                <a:off x="2525796" y="4089633"/>
                <a:ext cx="72126" cy="53788"/>
                <a:chOff x="2525796" y="4089633"/>
                <a:chExt cx="72126" cy="53788"/>
              </a:xfrm>
            </p:grpSpPr>
            <p:sp>
              <p:nvSpPr>
                <p:cNvPr id="4154" name="Google Shape;4154;p8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82"/>
              <p:cNvGrpSpPr/>
              <p:nvPr/>
            </p:nvGrpSpPr>
            <p:grpSpPr>
              <a:xfrm>
                <a:off x="2525225" y="3731058"/>
                <a:ext cx="64321" cy="64544"/>
                <a:chOff x="2525225" y="3731058"/>
                <a:chExt cx="64321" cy="64544"/>
              </a:xfrm>
            </p:grpSpPr>
            <p:sp>
              <p:nvSpPr>
                <p:cNvPr id="4157" name="Google Shape;4157;p8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grpSp>
        <p:nvGrpSpPr>
          <p:cNvPr id="4163" name="Google Shape;4163;p83"/>
          <p:cNvGrpSpPr/>
          <p:nvPr/>
        </p:nvGrpSpPr>
        <p:grpSpPr>
          <a:xfrm>
            <a:off x="5780153" y="1859606"/>
            <a:ext cx="671400" cy="674856"/>
            <a:chOff x="5780148" y="1859605"/>
            <a:chExt cx="671400" cy="674856"/>
          </a:xfrm>
        </p:grpSpPr>
        <p:sp>
          <p:nvSpPr>
            <p:cNvPr id="4164" name="Google Shape;4164;p8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83"/>
          <p:cNvGrpSpPr/>
          <p:nvPr/>
        </p:nvGrpSpPr>
        <p:grpSpPr>
          <a:xfrm>
            <a:off x="716996" y="971307"/>
            <a:ext cx="845921" cy="690752"/>
            <a:chOff x="732428" y="1198513"/>
            <a:chExt cx="845921" cy="690752"/>
          </a:xfrm>
        </p:grpSpPr>
        <p:grpSp>
          <p:nvGrpSpPr>
            <p:cNvPr id="4169" name="Google Shape;4169;p83"/>
            <p:cNvGrpSpPr/>
            <p:nvPr/>
          </p:nvGrpSpPr>
          <p:grpSpPr>
            <a:xfrm>
              <a:off x="823030" y="1198513"/>
              <a:ext cx="755319" cy="690752"/>
              <a:chOff x="823030" y="1198513"/>
              <a:chExt cx="755319" cy="690752"/>
            </a:xfrm>
          </p:grpSpPr>
          <p:sp>
            <p:nvSpPr>
              <p:cNvPr id="4170" name="Google Shape;4170;p8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83"/>
            <p:cNvGrpSpPr/>
            <p:nvPr/>
          </p:nvGrpSpPr>
          <p:grpSpPr>
            <a:xfrm>
              <a:off x="732428" y="1239937"/>
              <a:ext cx="739912" cy="607886"/>
              <a:chOff x="732428" y="1239937"/>
              <a:chExt cx="739912" cy="607886"/>
            </a:xfrm>
          </p:grpSpPr>
          <p:sp>
            <p:nvSpPr>
              <p:cNvPr id="4173" name="Google Shape;4173;p8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3"/>
            <p:cNvGrpSpPr/>
            <p:nvPr/>
          </p:nvGrpSpPr>
          <p:grpSpPr>
            <a:xfrm>
              <a:off x="732428" y="1277018"/>
              <a:ext cx="702832" cy="533758"/>
              <a:chOff x="732428" y="1277018"/>
              <a:chExt cx="702832" cy="533758"/>
            </a:xfrm>
          </p:grpSpPr>
          <p:sp>
            <p:nvSpPr>
              <p:cNvPr id="4176" name="Google Shape;4176;p8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83"/>
            <p:cNvGrpSpPr/>
            <p:nvPr/>
          </p:nvGrpSpPr>
          <p:grpSpPr>
            <a:xfrm>
              <a:off x="931170" y="1306653"/>
              <a:ext cx="647179" cy="474455"/>
              <a:chOff x="931170" y="1306653"/>
              <a:chExt cx="647179" cy="474455"/>
            </a:xfrm>
          </p:grpSpPr>
          <p:sp>
            <p:nvSpPr>
              <p:cNvPr id="4179" name="Google Shape;4179;p8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8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83"/>
          <p:cNvGrpSpPr/>
          <p:nvPr/>
        </p:nvGrpSpPr>
        <p:grpSpPr>
          <a:xfrm>
            <a:off x="3948605" y="971313"/>
            <a:ext cx="634656" cy="699982"/>
            <a:chOff x="5985650" y="2860025"/>
            <a:chExt cx="1396075" cy="1539775"/>
          </a:xfrm>
        </p:grpSpPr>
        <p:sp>
          <p:nvSpPr>
            <p:cNvPr id="4183" name="Google Shape;4183;p8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3"/>
          <p:cNvGrpSpPr/>
          <p:nvPr/>
        </p:nvGrpSpPr>
        <p:grpSpPr>
          <a:xfrm>
            <a:off x="4704254" y="971307"/>
            <a:ext cx="725845" cy="699975"/>
            <a:chOff x="4249973" y="1201875"/>
            <a:chExt cx="1958568" cy="1888762"/>
          </a:xfrm>
        </p:grpSpPr>
        <p:sp>
          <p:nvSpPr>
            <p:cNvPr id="4216" name="Google Shape;4216;p8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83"/>
            <p:cNvGrpSpPr/>
            <p:nvPr/>
          </p:nvGrpSpPr>
          <p:grpSpPr>
            <a:xfrm>
              <a:off x="5853086" y="1789142"/>
              <a:ext cx="355454" cy="1048099"/>
              <a:chOff x="5576108" y="2016725"/>
              <a:chExt cx="565200" cy="1666560"/>
            </a:xfrm>
          </p:grpSpPr>
          <p:sp>
            <p:nvSpPr>
              <p:cNvPr id="4218" name="Google Shape;4218;p8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9" name="Google Shape;4219;p8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83"/>
            <p:cNvGrpSpPr/>
            <p:nvPr/>
          </p:nvGrpSpPr>
          <p:grpSpPr>
            <a:xfrm>
              <a:off x="4869455" y="2691676"/>
              <a:ext cx="1013897" cy="398961"/>
              <a:chOff x="4012057" y="3451825"/>
              <a:chExt cx="1612175" cy="634379"/>
            </a:xfrm>
          </p:grpSpPr>
          <p:sp>
            <p:nvSpPr>
              <p:cNvPr id="4221" name="Google Shape;4221;p8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2" name="Google Shape;4222;p8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3"/>
            <p:cNvGrpSpPr/>
            <p:nvPr/>
          </p:nvGrpSpPr>
          <p:grpSpPr>
            <a:xfrm>
              <a:off x="4276937" y="2155961"/>
              <a:ext cx="651965" cy="891358"/>
              <a:chOff x="3069908" y="2599997"/>
              <a:chExt cx="1036675" cy="1417328"/>
            </a:xfrm>
          </p:grpSpPr>
          <p:sp>
            <p:nvSpPr>
              <p:cNvPr id="4224" name="Google Shape;4224;p8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5" name="Google Shape;4225;p8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3"/>
            <p:cNvGrpSpPr/>
            <p:nvPr/>
          </p:nvGrpSpPr>
          <p:grpSpPr>
            <a:xfrm>
              <a:off x="5054918" y="1201875"/>
              <a:ext cx="999548" cy="602711"/>
              <a:chOff x="4306958" y="1082925"/>
              <a:chExt cx="1589359" cy="958358"/>
            </a:xfrm>
          </p:grpSpPr>
          <p:sp>
            <p:nvSpPr>
              <p:cNvPr id="4227" name="Google Shape;4227;p8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8" name="Google Shape;4228;p8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3"/>
            <p:cNvGrpSpPr/>
            <p:nvPr/>
          </p:nvGrpSpPr>
          <p:grpSpPr>
            <a:xfrm>
              <a:off x="4249973" y="1303451"/>
              <a:ext cx="799317" cy="841334"/>
              <a:chOff x="3027033" y="1244439"/>
              <a:chExt cx="1270977" cy="1337786"/>
            </a:xfrm>
          </p:grpSpPr>
          <p:sp>
            <p:nvSpPr>
              <p:cNvPr id="4230" name="Google Shape;4230;p8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1" name="Google Shape;4231;p8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3"/>
          <p:cNvGrpSpPr/>
          <p:nvPr/>
        </p:nvGrpSpPr>
        <p:grpSpPr>
          <a:xfrm>
            <a:off x="4057119" y="1858087"/>
            <a:ext cx="750769" cy="683784"/>
            <a:chOff x="4204684" y="2104422"/>
            <a:chExt cx="699822" cy="637382"/>
          </a:xfrm>
        </p:grpSpPr>
        <p:grpSp>
          <p:nvGrpSpPr>
            <p:cNvPr id="4233" name="Google Shape;4233;p83"/>
            <p:cNvGrpSpPr/>
            <p:nvPr/>
          </p:nvGrpSpPr>
          <p:grpSpPr>
            <a:xfrm>
              <a:off x="4204684" y="2430067"/>
              <a:ext cx="342957" cy="311738"/>
              <a:chOff x="4204684" y="2430067"/>
              <a:chExt cx="342957" cy="311738"/>
            </a:xfrm>
          </p:grpSpPr>
          <p:sp>
            <p:nvSpPr>
              <p:cNvPr id="4234" name="Google Shape;4234;p8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83"/>
            <p:cNvGrpSpPr/>
            <p:nvPr/>
          </p:nvGrpSpPr>
          <p:grpSpPr>
            <a:xfrm>
              <a:off x="4561586" y="2430067"/>
              <a:ext cx="342920" cy="311738"/>
              <a:chOff x="4561586" y="2430067"/>
              <a:chExt cx="342920" cy="311738"/>
            </a:xfrm>
          </p:grpSpPr>
          <p:sp>
            <p:nvSpPr>
              <p:cNvPr id="4237" name="Google Shape;4237;p8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3"/>
            <p:cNvGrpSpPr/>
            <p:nvPr/>
          </p:nvGrpSpPr>
          <p:grpSpPr>
            <a:xfrm>
              <a:off x="4561586" y="2104422"/>
              <a:ext cx="342920" cy="311738"/>
              <a:chOff x="4561586" y="2104422"/>
              <a:chExt cx="342920" cy="311738"/>
            </a:xfrm>
          </p:grpSpPr>
          <p:sp>
            <p:nvSpPr>
              <p:cNvPr id="4240" name="Google Shape;4240;p8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3"/>
            <p:cNvGrpSpPr/>
            <p:nvPr/>
          </p:nvGrpSpPr>
          <p:grpSpPr>
            <a:xfrm>
              <a:off x="4204684" y="2104422"/>
              <a:ext cx="342957" cy="311664"/>
              <a:chOff x="4204684" y="2104422"/>
              <a:chExt cx="342957" cy="311664"/>
            </a:xfrm>
          </p:grpSpPr>
          <p:sp>
            <p:nvSpPr>
              <p:cNvPr id="4243" name="Google Shape;4243;p8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5" name="Google Shape;4245;p83"/>
          <p:cNvGrpSpPr/>
          <p:nvPr/>
        </p:nvGrpSpPr>
        <p:grpSpPr>
          <a:xfrm>
            <a:off x="5521552" y="971301"/>
            <a:ext cx="660591" cy="688867"/>
            <a:chOff x="5830645" y="1267368"/>
            <a:chExt cx="530340" cy="553040"/>
          </a:xfrm>
        </p:grpSpPr>
        <p:sp>
          <p:nvSpPr>
            <p:cNvPr id="4246" name="Google Shape;4246;p8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7" name="Google Shape;4247;p83"/>
            <p:cNvGrpSpPr/>
            <p:nvPr/>
          </p:nvGrpSpPr>
          <p:grpSpPr>
            <a:xfrm>
              <a:off x="5830645" y="1267368"/>
              <a:ext cx="259743" cy="269909"/>
              <a:chOff x="5830645" y="1267368"/>
              <a:chExt cx="259743" cy="269909"/>
            </a:xfrm>
          </p:grpSpPr>
          <p:sp>
            <p:nvSpPr>
              <p:cNvPr id="4248" name="Google Shape;4248;p8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83"/>
            <p:cNvGrpSpPr/>
            <p:nvPr/>
          </p:nvGrpSpPr>
          <p:grpSpPr>
            <a:xfrm>
              <a:off x="6101293" y="1267368"/>
              <a:ext cx="259692" cy="269909"/>
              <a:chOff x="6101293" y="1267368"/>
              <a:chExt cx="259692" cy="269909"/>
            </a:xfrm>
          </p:grpSpPr>
          <p:sp>
            <p:nvSpPr>
              <p:cNvPr id="4251" name="Google Shape;4251;p8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3"/>
            <p:cNvGrpSpPr/>
            <p:nvPr/>
          </p:nvGrpSpPr>
          <p:grpSpPr>
            <a:xfrm>
              <a:off x="5830645" y="1550500"/>
              <a:ext cx="259692" cy="269909"/>
              <a:chOff x="5830645" y="1550500"/>
              <a:chExt cx="259692" cy="269909"/>
            </a:xfrm>
          </p:grpSpPr>
          <p:sp>
            <p:nvSpPr>
              <p:cNvPr id="4254" name="Google Shape;4254;p8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83"/>
            <p:cNvGrpSpPr/>
            <p:nvPr/>
          </p:nvGrpSpPr>
          <p:grpSpPr>
            <a:xfrm>
              <a:off x="6101293" y="1550500"/>
              <a:ext cx="259692" cy="269909"/>
              <a:chOff x="6101293" y="1550500"/>
              <a:chExt cx="259692" cy="269909"/>
            </a:xfrm>
          </p:grpSpPr>
          <p:sp>
            <p:nvSpPr>
              <p:cNvPr id="4257" name="Google Shape;4257;p8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83"/>
          <p:cNvGrpSpPr/>
          <p:nvPr/>
        </p:nvGrpSpPr>
        <p:grpSpPr>
          <a:xfrm>
            <a:off x="723705" y="1861761"/>
            <a:ext cx="697154" cy="679574"/>
            <a:chOff x="2679875" y="2361475"/>
            <a:chExt cx="780425" cy="760575"/>
          </a:xfrm>
        </p:grpSpPr>
        <p:sp>
          <p:nvSpPr>
            <p:cNvPr id="4260" name="Google Shape;4260;p8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3"/>
          <p:cNvGrpSpPr/>
          <p:nvPr/>
        </p:nvGrpSpPr>
        <p:grpSpPr>
          <a:xfrm>
            <a:off x="3122864" y="971353"/>
            <a:ext cx="735829" cy="684547"/>
            <a:chOff x="3351965" y="1148808"/>
            <a:chExt cx="750770" cy="698375"/>
          </a:xfrm>
        </p:grpSpPr>
        <p:grpSp>
          <p:nvGrpSpPr>
            <p:cNvPr id="4267" name="Google Shape;4267;p83"/>
            <p:cNvGrpSpPr/>
            <p:nvPr/>
          </p:nvGrpSpPr>
          <p:grpSpPr>
            <a:xfrm>
              <a:off x="3586796" y="1148808"/>
              <a:ext cx="294857" cy="286830"/>
              <a:chOff x="3750225" y="1774000"/>
              <a:chExt cx="149575" cy="145525"/>
            </a:xfrm>
          </p:grpSpPr>
          <p:sp>
            <p:nvSpPr>
              <p:cNvPr id="4268" name="Google Shape;4268;p8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83"/>
            <p:cNvGrpSpPr/>
            <p:nvPr/>
          </p:nvGrpSpPr>
          <p:grpSpPr>
            <a:xfrm>
              <a:off x="3779245" y="1375768"/>
              <a:ext cx="323490" cy="286978"/>
              <a:chOff x="3847850" y="1889150"/>
              <a:chExt cx="164100" cy="145600"/>
            </a:xfrm>
          </p:grpSpPr>
          <p:sp>
            <p:nvSpPr>
              <p:cNvPr id="4271" name="Google Shape;4271;p8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3"/>
            <p:cNvGrpSpPr/>
            <p:nvPr/>
          </p:nvGrpSpPr>
          <p:grpSpPr>
            <a:xfrm>
              <a:off x="3351965" y="1330435"/>
              <a:ext cx="295449" cy="285401"/>
              <a:chOff x="3631100" y="1866150"/>
              <a:chExt cx="149875" cy="144800"/>
            </a:xfrm>
          </p:grpSpPr>
          <p:sp>
            <p:nvSpPr>
              <p:cNvPr id="4274" name="Google Shape;4274;p8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3"/>
            <p:cNvGrpSpPr/>
            <p:nvPr/>
          </p:nvGrpSpPr>
          <p:grpSpPr>
            <a:xfrm>
              <a:off x="3548208" y="1560352"/>
              <a:ext cx="294808" cy="286830"/>
              <a:chOff x="3730650" y="1982800"/>
              <a:chExt cx="149550" cy="145525"/>
            </a:xfrm>
          </p:grpSpPr>
          <p:sp>
            <p:nvSpPr>
              <p:cNvPr id="4277" name="Google Shape;4277;p8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83"/>
          <p:cNvGrpSpPr/>
          <p:nvPr/>
        </p:nvGrpSpPr>
        <p:grpSpPr>
          <a:xfrm>
            <a:off x="7624517" y="971307"/>
            <a:ext cx="804565" cy="677795"/>
            <a:chOff x="7636443" y="1204988"/>
            <a:chExt cx="804565" cy="677795"/>
          </a:xfrm>
        </p:grpSpPr>
        <p:grpSp>
          <p:nvGrpSpPr>
            <p:cNvPr id="4280" name="Google Shape;4280;p83"/>
            <p:cNvGrpSpPr/>
            <p:nvPr/>
          </p:nvGrpSpPr>
          <p:grpSpPr>
            <a:xfrm>
              <a:off x="7636443" y="1509705"/>
              <a:ext cx="804565" cy="373078"/>
              <a:chOff x="7636443" y="1509705"/>
              <a:chExt cx="804565" cy="373078"/>
            </a:xfrm>
          </p:grpSpPr>
          <p:sp>
            <p:nvSpPr>
              <p:cNvPr id="4281" name="Google Shape;4281;p8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3"/>
            <p:cNvGrpSpPr/>
            <p:nvPr/>
          </p:nvGrpSpPr>
          <p:grpSpPr>
            <a:xfrm>
              <a:off x="7636443" y="1408133"/>
              <a:ext cx="804565" cy="373078"/>
              <a:chOff x="7636443" y="1408133"/>
              <a:chExt cx="804565" cy="373078"/>
            </a:xfrm>
          </p:grpSpPr>
          <p:sp>
            <p:nvSpPr>
              <p:cNvPr id="4284" name="Google Shape;4284;p8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3"/>
            <p:cNvGrpSpPr/>
            <p:nvPr/>
          </p:nvGrpSpPr>
          <p:grpSpPr>
            <a:xfrm>
              <a:off x="7636443" y="1306560"/>
              <a:ext cx="804565" cy="373078"/>
              <a:chOff x="7636443" y="1306560"/>
              <a:chExt cx="804565" cy="373078"/>
            </a:xfrm>
          </p:grpSpPr>
          <p:sp>
            <p:nvSpPr>
              <p:cNvPr id="4287" name="Google Shape;4287;p8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3"/>
            <p:cNvGrpSpPr/>
            <p:nvPr/>
          </p:nvGrpSpPr>
          <p:grpSpPr>
            <a:xfrm>
              <a:off x="7636443" y="1204988"/>
              <a:ext cx="804565" cy="373078"/>
              <a:chOff x="7636443" y="1204988"/>
              <a:chExt cx="804565" cy="373078"/>
            </a:xfrm>
          </p:grpSpPr>
          <p:sp>
            <p:nvSpPr>
              <p:cNvPr id="4290" name="Google Shape;4290;p8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2" name="Google Shape;4292;p83"/>
          <p:cNvGrpSpPr/>
          <p:nvPr/>
        </p:nvGrpSpPr>
        <p:grpSpPr>
          <a:xfrm>
            <a:off x="4963363" y="1878721"/>
            <a:ext cx="661339" cy="661188"/>
            <a:chOff x="3990000" y="975400"/>
            <a:chExt cx="3934200" cy="3933300"/>
          </a:xfrm>
        </p:grpSpPr>
        <p:sp>
          <p:nvSpPr>
            <p:cNvPr id="4293" name="Google Shape;4293;p8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3"/>
          <p:cNvGrpSpPr/>
          <p:nvPr/>
        </p:nvGrpSpPr>
        <p:grpSpPr>
          <a:xfrm>
            <a:off x="6607011" y="1857359"/>
            <a:ext cx="868881" cy="684241"/>
            <a:chOff x="6598259" y="2078634"/>
            <a:chExt cx="868881" cy="684241"/>
          </a:xfrm>
        </p:grpSpPr>
        <p:sp>
          <p:nvSpPr>
            <p:cNvPr id="4298" name="Google Shape;4298;p8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83"/>
            <p:cNvGrpSpPr/>
            <p:nvPr/>
          </p:nvGrpSpPr>
          <p:grpSpPr>
            <a:xfrm>
              <a:off x="6808175" y="2078634"/>
              <a:ext cx="452229" cy="684241"/>
              <a:chOff x="6808175" y="2078634"/>
              <a:chExt cx="452229" cy="684241"/>
            </a:xfrm>
          </p:grpSpPr>
          <p:sp>
            <p:nvSpPr>
              <p:cNvPr id="4305" name="Google Shape;4305;p8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83"/>
              <p:cNvGrpSpPr/>
              <p:nvPr/>
            </p:nvGrpSpPr>
            <p:grpSpPr>
              <a:xfrm>
                <a:off x="6821586" y="2078634"/>
                <a:ext cx="426871" cy="684241"/>
                <a:chOff x="6821586" y="2078634"/>
                <a:chExt cx="426871" cy="684241"/>
              </a:xfrm>
            </p:grpSpPr>
            <p:grpSp>
              <p:nvGrpSpPr>
                <p:cNvPr id="4312" name="Google Shape;4312;p83"/>
                <p:cNvGrpSpPr/>
                <p:nvPr/>
              </p:nvGrpSpPr>
              <p:grpSpPr>
                <a:xfrm>
                  <a:off x="6821586" y="2078634"/>
                  <a:ext cx="426871" cy="684241"/>
                  <a:chOff x="6821586" y="2078634"/>
                  <a:chExt cx="426871" cy="684241"/>
                </a:xfrm>
              </p:grpSpPr>
              <p:sp>
                <p:nvSpPr>
                  <p:cNvPr id="4313" name="Google Shape;4313;p8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2" name="Google Shape;4332;p8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83"/>
          <p:cNvGrpSpPr/>
          <p:nvPr/>
        </p:nvGrpSpPr>
        <p:grpSpPr>
          <a:xfrm>
            <a:off x="716994" y="3531369"/>
            <a:ext cx="1340789" cy="640830"/>
            <a:chOff x="238125" y="1151100"/>
            <a:chExt cx="7139450" cy="3412300"/>
          </a:xfrm>
        </p:grpSpPr>
        <p:sp>
          <p:nvSpPr>
            <p:cNvPr id="4339" name="Google Shape;4339;p8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83"/>
          <p:cNvGrpSpPr/>
          <p:nvPr/>
        </p:nvGrpSpPr>
        <p:grpSpPr>
          <a:xfrm>
            <a:off x="5584217" y="2734650"/>
            <a:ext cx="985357" cy="585764"/>
            <a:chOff x="5145061" y="2881789"/>
            <a:chExt cx="1107641" cy="658458"/>
          </a:xfrm>
        </p:grpSpPr>
        <p:grpSp>
          <p:nvGrpSpPr>
            <p:cNvPr id="4352" name="Google Shape;4352;p83"/>
            <p:cNvGrpSpPr/>
            <p:nvPr/>
          </p:nvGrpSpPr>
          <p:grpSpPr>
            <a:xfrm>
              <a:off x="5722989" y="3244587"/>
              <a:ext cx="529713" cy="295659"/>
              <a:chOff x="5722989" y="3244587"/>
              <a:chExt cx="529713" cy="295659"/>
            </a:xfrm>
          </p:grpSpPr>
          <p:sp>
            <p:nvSpPr>
              <p:cNvPr id="4353" name="Google Shape;4353;p8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54" name="Google Shape;4354;p8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55" name="Google Shape;4355;p83"/>
            <p:cNvGrpSpPr/>
            <p:nvPr/>
          </p:nvGrpSpPr>
          <p:grpSpPr>
            <a:xfrm>
              <a:off x="5145061" y="3244587"/>
              <a:ext cx="536807" cy="295659"/>
              <a:chOff x="5145061" y="3244587"/>
              <a:chExt cx="536807" cy="295659"/>
            </a:xfrm>
          </p:grpSpPr>
          <p:sp>
            <p:nvSpPr>
              <p:cNvPr id="4356" name="Google Shape;4356;p8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57" name="Google Shape;4357;p8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58" name="Google Shape;4358;p83"/>
            <p:cNvGrpSpPr/>
            <p:nvPr/>
          </p:nvGrpSpPr>
          <p:grpSpPr>
            <a:xfrm>
              <a:off x="5341327" y="2898245"/>
              <a:ext cx="532309" cy="614891"/>
              <a:chOff x="5341327" y="2898245"/>
              <a:chExt cx="532309" cy="614891"/>
            </a:xfrm>
          </p:grpSpPr>
          <p:sp>
            <p:nvSpPr>
              <p:cNvPr id="4359" name="Google Shape;4359;p8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60" name="Google Shape;4360;p8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61" name="Google Shape;4361;p83"/>
            <p:cNvGrpSpPr/>
            <p:nvPr/>
          </p:nvGrpSpPr>
          <p:grpSpPr>
            <a:xfrm>
              <a:off x="5532290" y="2881789"/>
              <a:ext cx="620516" cy="305456"/>
              <a:chOff x="5532290" y="2881789"/>
              <a:chExt cx="620516" cy="305456"/>
            </a:xfrm>
          </p:grpSpPr>
          <p:sp>
            <p:nvSpPr>
              <p:cNvPr id="4362" name="Google Shape;4362;p8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63" name="Google Shape;4363;p8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64" name="Google Shape;4364;p83"/>
          <p:cNvGrpSpPr/>
          <p:nvPr/>
        </p:nvGrpSpPr>
        <p:grpSpPr>
          <a:xfrm>
            <a:off x="8163140" y="3526708"/>
            <a:ext cx="269068" cy="645491"/>
            <a:chOff x="7026852" y="3311869"/>
            <a:chExt cx="434331" cy="1041954"/>
          </a:xfrm>
        </p:grpSpPr>
        <p:sp>
          <p:nvSpPr>
            <p:cNvPr id="4365" name="Google Shape;4365;p8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83"/>
          <p:cNvGrpSpPr/>
          <p:nvPr/>
        </p:nvGrpSpPr>
        <p:grpSpPr>
          <a:xfrm>
            <a:off x="6179721" y="3565945"/>
            <a:ext cx="293882" cy="293836"/>
            <a:chOff x="4873519" y="3311869"/>
            <a:chExt cx="499374" cy="499296"/>
          </a:xfrm>
        </p:grpSpPr>
        <p:sp>
          <p:nvSpPr>
            <p:cNvPr id="4369" name="Google Shape;4369;p8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3"/>
          <p:cNvGrpSpPr/>
          <p:nvPr/>
        </p:nvGrpSpPr>
        <p:grpSpPr>
          <a:xfrm>
            <a:off x="6179721" y="3878317"/>
            <a:ext cx="293882" cy="293882"/>
            <a:chOff x="4873519" y="3875839"/>
            <a:chExt cx="499374" cy="499374"/>
          </a:xfrm>
        </p:grpSpPr>
        <p:sp>
          <p:nvSpPr>
            <p:cNvPr id="4372" name="Google Shape;4372;p8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83"/>
          <p:cNvGrpSpPr/>
          <p:nvPr/>
        </p:nvGrpSpPr>
        <p:grpSpPr>
          <a:xfrm>
            <a:off x="2410248" y="1850269"/>
            <a:ext cx="698104" cy="698208"/>
            <a:chOff x="2565073" y="2075876"/>
            <a:chExt cx="672482" cy="672518"/>
          </a:xfrm>
        </p:grpSpPr>
        <p:sp>
          <p:nvSpPr>
            <p:cNvPr id="4375" name="Google Shape;4375;p8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83"/>
          <p:cNvGrpSpPr/>
          <p:nvPr/>
        </p:nvGrpSpPr>
        <p:grpSpPr>
          <a:xfrm>
            <a:off x="5633660" y="3534870"/>
            <a:ext cx="438354" cy="637329"/>
            <a:chOff x="1697726" y="3244179"/>
            <a:chExt cx="788124" cy="1146069"/>
          </a:xfrm>
        </p:grpSpPr>
        <p:sp>
          <p:nvSpPr>
            <p:cNvPr id="4382" name="Google Shape;4382;p8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4" name="Google Shape;4384;p8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83"/>
          <p:cNvGrpSpPr/>
          <p:nvPr/>
        </p:nvGrpSpPr>
        <p:grpSpPr>
          <a:xfrm>
            <a:off x="7634874" y="1863232"/>
            <a:ext cx="799565" cy="670282"/>
            <a:chOff x="7617850" y="2063282"/>
            <a:chExt cx="799565" cy="670282"/>
          </a:xfrm>
        </p:grpSpPr>
        <p:cxnSp>
          <p:nvCxnSpPr>
            <p:cNvPr id="4386" name="Google Shape;4386;p8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7" name="Google Shape;4387;p8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8" name="Google Shape;4388;p8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9" name="Google Shape;4389;p8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90" name="Google Shape;4390;p8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91" name="Google Shape;4391;p8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92" name="Google Shape;4392;p83"/>
            <p:cNvGrpSpPr/>
            <p:nvPr/>
          </p:nvGrpSpPr>
          <p:grpSpPr>
            <a:xfrm>
              <a:off x="7734309" y="2063282"/>
              <a:ext cx="570957" cy="620095"/>
              <a:chOff x="7734309" y="2063282"/>
              <a:chExt cx="570957" cy="620095"/>
            </a:xfrm>
          </p:grpSpPr>
          <p:grpSp>
            <p:nvGrpSpPr>
              <p:cNvPr id="4393" name="Google Shape;4393;p83"/>
              <p:cNvGrpSpPr/>
              <p:nvPr/>
            </p:nvGrpSpPr>
            <p:grpSpPr>
              <a:xfrm>
                <a:off x="8031573" y="2063282"/>
                <a:ext cx="273693" cy="620095"/>
                <a:chOff x="8031573" y="2063282"/>
                <a:chExt cx="273693" cy="620095"/>
              </a:xfrm>
            </p:grpSpPr>
            <p:sp>
              <p:nvSpPr>
                <p:cNvPr id="4394" name="Google Shape;4394;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3"/>
              <p:cNvGrpSpPr/>
              <p:nvPr/>
            </p:nvGrpSpPr>
            <p:grpSpPr>
              <a:xfrm flipH="1">
                <a:off x="7734309" y="2063282"/>
                <a:ext cx="273693" cy="620095"/>
                <a:chOff x="8031573" y="2063282"/>
                <a:chExt cx="273693" cy="620095"/>
              </a:xfrm>
            </p:grpSpPr>
            <p:sp>
              <p:nvSpPr>
                <p:cNvPr id="4399" name="Google Shape;4399;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03" name="Google Shape;4403;p8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83"/>
          <p:cNvGrpSpPr/>
          <p:nvPr/>
        </p:nvGrpSpPr>
        <p:grpSpPr>
          <a:xfrm>
            <a:off x="7821480" y="2716716"/>
            <a:ext cx="602567" cy="601884"/>
            <a:chOff x="1186975" y="238125"/>
            <a:chExt cx="5244275" cy="5238325"/>
          </a:xfrm>
        </p:grpSpPr>
        <p:sp>
          <p:nvSpPr>
            <p:cNvPr id="4406" name="Google Shape;4406;p8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3"/>
          <p:cNvGrpSpPr/>
          <p:nvPr/>
        </p:nvGrpSpPr>
        <p:grpSpPr>
          <a:xfrm>
            <a:off x="3264218" y="1856199"/>
            <a:ext cx="651848" cy="687338"/>
            <a:chOff x="3400515" y="2056248"/>
            <a:chExt cx="698134" cy="735987"/>
          </a:xfrm>
        </p:grpSpPr>
        <p:grpSp>
          <p:nvGrpSpPr>
            <p:cNvPr id="4411" name="Google Shape;4411;p83"/>
            <p:cNvGrpSpPr/>
            <p:nvPr/>
          </p:nvGrpSpPr>
          <p:grpSpPr>
            <a:xfrm>
              <a:off x="3400515" y="2283913"/>
              <a:ext cx="312919" cy="219900"/>
              <a:chOff x="3400515" y="2283913"/>
              <a:chExt cx="312919" cy="219900"/>
            </a:xfrm>
          </p:grpSpPr>
          <p:sp>
            <p:nvSpPr>
              <p:cNvPr id="4412" name="Google Shape;4412;p8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3" name="Google Shape;4413;p8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14" name="Google Shape;4414;p83"/>
            <p:cNvGrpSpPr/>
            <p:nvPr/>
          </p:nvGrpSpPr>
          <p:grpSpPr>
            <a:xfrm>
              <a:off x="3547823" y="2461089"/>
              <a:ext cx="219900" cy="331146"/>
              <a:chOff x="3547823" y="2461089"/>
              <a:chExt cx="219900" cy="331146"/>
            </a:xfrm>
          </p:grpSpPr>
          <p:sp>
            <p:nvSpPr>
              <p:cNvPr id="4415" name="Google Shape;4415;p8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6" name="Google Shape;4416;p8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17" name="Google Shape;4417;p83"/>
            <p:cNvGrpSpPr/>
            <p:nvPr/>
          </p:nvGrpSpPr>
          <p:grpSpPr>
            <a:xfrm>
              <a:off x="3734138" y="2461089"/>
              <a:ext cx="219900" cy="331146"/>
              <a:chOff x="3734138" y="2461089"/>
              <a:chExt cx="219900" cy="331146"/>
            </a:xfrm>
          </p:grpSpPr>
          <p:sp>
            <p:nvSpPr>
              <p:cNvPr id="4418" name="Google Shape;4418;p8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9" name="Google Shape;4419;p8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20" name="Google Shape;4420;p83"/>
            <p:cNvGrpSpPr/>
            <p:nvPr/>
          </p:nvGrpSpPr>
          <p:grpSpPr>
            <a:xfrm>
              <a:off x="3787560" y="2281742"/>
              <a:ext cx="311089" cy="219900"/>
              <a:chOff x="3787560" y="2281742"/>
              <a:chExt cx="311089" cy="219900"/>
            </a:xfrm>
          </p:grpSpPr>
          <p:sp>
            <p:nvSpPr>
              <p:cNvPr id="4421" name="Google Shape;4421;p8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22" name="Google Shape;4422;p8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23" name="Google Shape;4423;p83"/>
            <p:cNvGrpSpPr/>
            <p:nvPr/>
          </p:nvGrpSpPr>
          <p:grpSpPr>
            <a:xfrm>
              <a:off x="3637290" y="2056248"/>
              <a:ext cx="219900" cy="330736"/>
              <a:chOff x="3637290" y="2056248"/>
              <a:chExt cx="219900" cy="330736"/>
            </a:xfrm>
          </p:grpSpPr>
          <p:sp>
            <p:nvSpPr>
              <p:cNvPr id="4424" name="Google Shape;4424;p8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25" name="Google Shape;4425;p8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26" name="Google Shape;4426;p83"/>
          <p:cNvGrpSpPr/>
          <p:nvPr/>
        </p:nvGrpSpPr>
        <p:grpSpPr>
          <a:xfrm>
            <a:off x="2555923" y="2726206"/>
            <a:ext cx="1268144" cy="592394"/>
            <a:chOff x="238125" y="1188750"/>
            <a:chExt cx="7140450" cy="3335550"/>
          </a:xfrm>
        </p:grpSpPr>
        <p:sp>
          <p:nvSpPr>
            <p:cNvPr id="4427" name="Google Shape;4427;p8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83"/>
          <p:cNvGrpSpPr/>
          <p:nvPr/>
        </p:nvGrpSpPr>
        <p:grpSpPr>
          <a:xfrm>
            <a:off x="6663824" y="2728360"/>
            <a:ext cx="1053944" cy="590147"/>
            <a:chOff x="238125" y="1335475"/>
            <a:chExt cx="5418735" cy="3034175"/>
          </a:xfrm>
        </p:grpSpPr>
        <p:sp>
          <p:nvSpPr>
            <p:cNvPr id="4433" name="Google Shape;4433;p8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83"/>
          <p:cNvGrpSpPr/>
          <p:nvPr/>
        </p:nvGrpSpPr>
        <p:grpSpPr>
          <a:xfrm>
            <a:off x="4094633" y="3533260"/>
            <a:ext cx="1268207" cy="638939"/>
            <a:chOff x="3967651" y="3645904"/>
            <a:chExt cx="1479304" cy="745292"/>
          </a:xfrm>
        </p:grpSpPr>
        <p:grpSp>
          <p:nvGrpSpPr>
            <p:cNvPr id="4437" name="Google Shape;4437;p83"/>
            <p:cNvGrpSpPr/>
            <p:nvPr/>
          </p:nvGrpSpPr>
          <p:grpSpPr>
            <a:xfrm>
              <a:off x="3967651" y="4009026"/>
              <a:ext cx="1479304" cy="382170"/>
              <a:chOff x="3967651" y="4009026"/>
              <a:chExt cx="1479304" cy="382170"/>
            </a:xfrm>
          </p:grpSpPr>
          <p:grpSp>
            <p:nvGrpSpPr>
              <p:cNvPr id="4438" name="Google Shape;4438;p83"/>
              <p:cNvGrpSpPr/>
              <p:nvPr/>
            </p:nvGrpSpPr>
            <p:grpSpPr>
              <a:xfrm>
                <a:off x="4892216" y="4195630"/>
                <a:ext cx="554739" cy="195566"/>
                <a:chOff x="3604375" y="4892160"/>
                <a:chExt cx="1651500" cy="582215"/>
              </a:xfrm>
            </p:grpSpPr>
            <p:sp>
              <p:nvSpPr>
                <p:cNvPr id="4439" name="Google Shape;4439;p8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3"/>
              <p:cNvGrpSpPr/>
              <p:nvPr/>
            </p:nvGrpSpPr>
            <p:grpSpPr>
              <a:xfrm>
                <a:off x="3967651" y="4146303"/>
                <a:ext cx="579402" cy="244893"/>
                <a:chOff x="851875" y="4745310"/>
                <a:chExt cx="1724925" cy="729065"/>
              </a:xfrm>
            </p:grpSpPr>
            <p:sp>
              <p:nvSpPr>
                <p:cNvPr id="4442" name="Google Shape;4442;p8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3"/>
              <p:cNvGrpSpPr/>
              <p:nvPr/>
            </p:nvGrpSpPr>
            <p:grpSpPr>
              <a:xfrm>
                <a:off x="4460753" y="4009026"/>
                <a:ext cx="493110" cy="382170"/>
                <a:chOff x="2319875" y="4336625"/>
                <a:chExt cx="1468025" cy="1137750"/>
              </a:xfrm>
            </p:grpSpPr>
            <p:sp>
              <p:nvSpPr>
                <p:cNvPr id="4445" name="Google Shape;4445;p8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7" name="Google Shape;4447;p83"/>
            <p:cNvGrpSpPr/>
            <p:nvPr/>
          </p:nvGrpSpPr>
          <p:grpSpPr>
            <a:xfrm>
              <a:off x="4479443" y="3645904"/>
              <a:ext cx="455965" cy="388789"/>
              <a:chOff x="2957425" y="238100"/>
              <a:chExt cx="1910200" cy="1628775"/>
            </a:xfrm>
          </p:grpSpPr>
          <p:sp>
            <p:nvSpPr>
              <p:cNvPr id="4448" name="Google Shape;4448;p8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8" name="Google Shape;4458;p83"/>
          <p:cNvGrpSpPr/>
          <p:nvPr/>
        </p:nvGrpSpPr>
        <p:grpSpPr>
          <a:xfrm>
            <a:off x="2480746" y="3534460"/>
            <a:ext cx="1243128" cy="637739"/>
            <a:chOff x="2496310" y="3693351"/>
            <a:chExt cx="1342906" cy="688926"/>
          </a:xfrm>
        </p:grpSpPr>
        <p:grpSp>
          <p:nvGrpSpPr>
            <p:cNvPr id="4459" name="Google Shape;4459;p83"/>
            <p:cNvGrpSpPr/>
            <p:nvPr/>
          </p:nvGrpSpPr>
          <p:grpSpPr>
            <a:xfrm>
              <a:off x="2496310" y="3693351"/>
              <a:ext cx="1342906" cy="688875"/>
              <a:chOff x="2496310" y="3693351"/>
              <a:chExt cx="1342906" cy="688875"/>
            </a:xfrm>
          </p:grpSpPr>
          <p:sp>
            <p:nvSpPr>
              <p:cNvPr id="4460" name="Google Shape;4460;p8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83"/>
              <p:cNvCxnSpPr>
                <a:stCxn id="446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67" name="Google Shape;4467;p83"/>
              <p:cNvCxnSpPr>
                <a:stCxn id="446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68" name="Google Shape;4468;p83"/>
              <p:cNvCxnSpPr>
                <a:stCxn id="446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69" name="Google Shape;4469;p83"/>
              <p:cNvCxnSpPr>
                <a:stCxn id="446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70" name="Google Shape;4470;p83"/>
              <p:cNvCxnSpPr>
                <a:stCxn id="446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71" name="Google Shape;4471;p83"/>
            <p:cNvGrpSpPr/>
            <p:nvPr/>
          </p:nvGrpSpPr>
          <p:grpSpPr>
            <a:xfrm>
              <a:off x="2675275" y="3930557"/>
              <a:ext cx="1003306" cy="451719"/>
              <a:chOff x="2675275" y="4174282"/>
              <a:chExt cx="1003306" cy="451719"/>
            </a:xfrm>
          </p:grpSpPr>
          <p:sp>
            <p:nvSpPr>
              <p:cNvPr id="4472" name="Google Shape;4472;p8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5" name="Google Shape;4475;p83"/>
          <p:cNvGrpSpPr/>
          <p:nvPr/>
        </p:nvGrpSpPr>
        <p:grpSpPr>
          <a:xfrm>
            <a:off x="1654417" y="971307"/>
            <a:ext cx="574511" cy="874709"/>
            <a:chOff x="1715404" y="1112080"/>
            <a:chExt cx="642270" cy="977984"/>
          </a:xfrm>
        </p:grpSpPr>
        <p:grpSp>
          <p:nvGrpSpPr>
            <p:cNvPr id="4476" name="Google Shape;4476;p83"/>
            <p:cNvGrpSpPr/>
            <p:nvPr/>
          </p:nvGrpSpPr>
          <p:grpSpPr>
            <a:xfrm>
              <a:off x="1715404" y="1112080"/>
              <a:ext cx="642270" cy="977984"/>
              <a:chOff x="1715404" y="1112080"/>
              <a:chExt cx="642270" cy="977984"/>
            </a:xfrm>
          </p:grpSpPr>
          <p:sp>
            <p:nvSpPr>
              <p:cNvPr id="4477" name="Google Shape;4477;p8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83"/>
            <p:cNvGrpSpPr/>
            <p:nvPr/>
          </p:nvGrpSpPr>
          <p:grpSpPr>
            <a:xfrm>
              <a:off x="1768927" y="1165603"/>
              <a:ext cx="535225" cy="851367"/>
              <a:chOff x="1768927" y="1165603"/>
              <a:chExt cx="535225" cy="851367"/>
            </a:xfrm>
          </p:grpSpPr>
          <p:sp>
            <p:nvSpPr>
              <p:cNvPr id="4480" name="Google Shape;4480;p8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83"/>
            <p:cNvGrpSpPr/>
            <p:nvPr/>
          </p:nvGrpSpPr>
          <p:grpSpPr>
            <a:xfrm>
              <a:off x="1822449" y="1219125"/>
              <a:ext cx="428180" cy="718859"/>
              <a:chOff x="1822449" y="1219125"/>
              <a:chExt cx="428180" cy="718859"/>
            </a:xfrm>
          </p:grpSpPr>
          <p:sp>
            <p:nvSpPr>
              <p:cNvPr id="4483" name="Google Shape;4483;p8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83"/>
            <p:cNvGrpSpPr/>
            <p:nvPr/>
          </p:nvGrpSpPr>
          <p:grpSpPr>
            <a:xfrm>
              <a:off x="1875972" y="1272648"/>
              <a:ext cx="321135" cy="586939"/>
              <a:chOff x="1875972" y="1272648"/>
              <a:chExt cx="321135" cy="586939"/>
            </a:xfrm>
          </p:grpSpPr>
          <p:sp>
            <p:nvSpPr>
              <p:cNvPr id="4486" name="Google Shape;4486;p8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8" name="Google Shape;4488;p83"/>
          <p:cNvGrpSpPr/>
          <p:nvPr/>
        </p:nvGrpSpPr>
        <p:grpSpPr>
          <a:xfrm>
            <a:off x="7761578" y="3528028"/>
            <a:ext cx="293855" cy="644170"/>
            <a:chOff x="241025" y="3151575"/>
            <a:chExt cx="293855" cy="644170"/>
          </a:xfrm>
        </p:grpSpPr>
        <p:sp>
          <p:nvSpPr>
            <p:cNvPr id="4489" name="Google Shape;4489;p8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83"/>
          <p:cNvGrpSpPr/>
          <p:nvPr/>
        </p:nvGrpSpPr>
        <p:grpSpPr>
          <a:xfrm>
            <a:off x="709562" y="2728028"/>
            <a:ext cx="1779649" cy="591620"/>
            <a:chOff x="246070" y="1983375"/>
            <a:chExt cx="1855347" cy="616849"/>
          </a:xfrm>
        </p:grpSpPr>
        <p:sp>
          <p:nvSpPr>
            <p:cNvPr id="4492" name="Google Shape;4492;p8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83"/>
          <p:cNvGrpSpPr/>
          <p:nvPr/>
        </p:nvGrpSpPr>
        <p:grpSpPr>
          <a:xfrm>
            <a:off x="2320428" y="971307"/>
            <a:ext cx="711055" cy="745993"/>
            <a:chOff x="2496269" y="1171698"/>
            <a:chExt cx="761953" cy="799392"/>
          </a:xfrm>
        </p:grpSpPr>
        <p:grpSp>
          <p:nvGrpSpPr>
            <p:cNvPr id="4502" name="Google Shape;4502;p83"/>
            <p:cNvGrpSpPr/>
            <p:nvPr/>
          </p:nvGrpSpPr>
          <p:grpSpPr>
            <a:xfrm>
              <a:off x="2496269" y="1171698"/>
              <a:ext cx="761953" cy="723022"/>
              <a:chOff x="2496269" y="1171698"/>
              <a:chExt cx="761953" cy="723022"/>
            </a:xfrm>
          </p:grpSpPr>
          <p:sp>
            <p:nvSpPr>
              <p:cNvPr id="4503" name="Google Shape;4503;p8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83"/>
              <p:cNvGrpSpPr/>
              <p:nvPr/>
            </p:nvGrpSpPr>
            <p:grpSpPr>
              <a:xfrm>
                <a:off x="2496269" y="1171698"/>
                <a:ext cx="761953" cy="723022"/>
                <a:chOff x="2496269" y="1120652"/>
                <a:chExt cx="761953" cy="723022"/>
              </a:xfrm>
            </p:grpSpPr>
            <p:grpSp>
              <p:nvGrpSpPr>
                <p:cNvPr id="4506" name="Google Shape;4506;p83"/>
                <p:cNvGrpSpPr/>
                <p:nvPr/>
              </p:nvGrpSpPr>
              <p:grpSpPr>
                <a:xfrm>
                  <a:off x="2496269" y="1120652"/>
                  <a:ext cx="761953" cy="723022"/>
                  <a:chOff x="2496269" y="1120652"/>
                  <a:chExt cx="761953" cy="723022"/>
                </a:xfrm>
              </p:grpSpPr>
              <p:grpSp>
                <p:nvGrpSpPr>
                  <p:cNvPr id="4507" name="Google Shape;4507;p83"/>
                  <p:cNvGrpSpPr/>
                  <p:nvPr/>
                </p:nvGrpSpPr>
                <p:grpSpPr>
                  <a:xfrm>
                    <a:off x="2496269" y="1304589"/>
                    <a:ext cx="407089" cy="305057"/>
                    <a:chOff x="2496269" y="1304589"/>
                    <a:chExt cx="407089" cy="305057"/>
                  </a:xfrm>
                </p:grpSpPr>
                <p:sp>
                  <p:nvSpPr>
                    <p:cNvPr id="4508" name="Google Shape;4508;p8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3"/>
                  <p:cNvGrpSpPr/>
                  <p:nvPr/>
                </p:nvGrpSpPr>
                <p:grpSpPr>
                  <a:xfrm>
                    <a:off x="2586468" y="1493376"/>
                    <a:ext cx="358850" cy="349656"/>
                    <a:chOff x="2586468" y="1493376"/>
                    <a:chExt cx="358850" cy="349656"/>
                  </a:xfrm>
                </p:grpSpPr>
                <p:sp>
                  <p:nvSpPr>
                    <p:cNvPr id="4511" name="Google Shape;4511;p8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3"/>
                  <p:cNvGrpSpPr/>
                  <p:nvPr/>
                </p:nvGrpSpPr>
                <p:grpSpPr>
                  <a:xfrm>
                    <a:off x="2807939" y="1494024"/>
                    <a:ext cx="358857" cy="349650"/>
                    <a:chOff x="2807939" y="1494024"/>
                    <a:chExt cx="358857" cy="349650"/>
                  </a:xfrm>
                </p:grpSpPr>
                <p:sp>
                  <p:nvSpPr>
                    <p:cNvPr id="4514" name="Google Shape;4514;p8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83"/>
                  <p:cNvGrpSpPr/>
                  <p:nvPr/>
                </p:nvGrpSpPr>
                <p:grpSpPr>
                  <a:xfrm>
                    <a:off x="2851133" y="1305635"/>
                    <a:ext cx="407089" cy="305057"/>
                    <a:chOff x="2851133" y="1305635"/>
                    <a:chExt cx="407089" cy="305057"/>
                  </a:xfrm>
                </p:grpSpPr>
                <p:sp>
                  <p:nvSpPr>
                    <p:cNvPr id="4517" name="Google Shape;4517;p8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3"/>
                  <p:cNvGrpSpPr/>
                  <p:nvPr/>
                </p:nvGrpSpPr>
                <p:grpSpPr>
                  <a:xfrm>
                    <a:off x="2727495" y="1120652"/>
                    <a:ext cx="300271" cy="396358"/>
                    <a:chOff x="2727495" y="1120652"/>
                    <a:chExt cx="300271" cy="396358"/>
                  </a:xfrm>
                </p:grpSpPr>
                <p:sp>
                  <p:nvSpPr>
                    <p:cNvPr id="4520" name="Google Shape;4520;p8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2" name="Google Shape;4522;p83"/>
                <p:cNvGrpSpPr/>
                <p:nvPr/>
              </p:nvGrpSpPr>
              <p:grpSpPr>
                <a:xfrm>
                  <a:off x="2722305" y="1350460"/>
                  <a:ext cx="308357" cy="308344"/>
                  <a:chOff x="2722305" y="1350460"/>
                  <a:chExt cx="308357" cy="308344"/>
                </a:xfrm>
              </p:grpSpPr>
              <p:sp>
                <p:nvSpPr>
                  <p:cNvPr id="4523" name="Google Shape;4523;p8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4" name="Google Shape;4524;p83"/>
                  <p:cNvGrpSpPr/>
                  <p:nvPr/>
                </p:nvGrpSpPr>
                <p:grpSpPr>
                  <a:xfrm>
                    <a:off x="2725064" y="1364529"/>
                    <a:ext cx="297954" cy="280182"/>
                    <a:chOff x="2725064" y="1364529"/>
                    <a:chExt cx="297954" cy="280182"/>
                  </a:xfrm>
                </p:grpSpPr>
                <p:sp>
                  <p:nvSpPr>
                    <p:cNvPr id="4525" name="Google Shape;4525;p8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30" name="Google Shape;4530;p8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3"/>
          <p:cNvGrpSpPr/>
          <p:nvPr/>
        </p:nvGrpSpPr>
        <p:grpSpPr>
          <a:xfrm>
            <a:off x="3909129" y="2727412"/>
            <a:ext cx="1569144" cy="591015"/>
            <a:chOff x="3820100" y="3023049"/>
            <a:chExt cx="1303926" cy="491162"/>
          </a:xfrm>
        </p:grpSpPr>
        <p:grpSp>
          <p:nvGrpSpPr>
            <p:cNvPr id="4536" name="Google Shape;4536;p83"/>
            <p:cNvGrpSpPr/>
            <p:nvPr/>
          </p:nvGrpSpPr>
          <p:grpSpPr>
            <a:xfrm>
              <a:off x="3820100" y="3023072"/>
              <a:ext cx="1303926" cy="491139"/>
              <a:chOff x="3820100" y="3023072"/>
              <a:chExt cx="1303926" cy="491139"/>
            </a:xfrm>
          </p:grpSpPr>
          <p:sp>
            <p:nvSpPr>
              <p:cNvPr id="4537" name="Google Shape;4537;p8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83"/>
            <p:cNvGrpSpPr/>
            <p:nvPr/>
          </p:nvGrpSpPr>
          <p:grpSpPr>
            <a:xfrm>
              <a:off x="4132439" y="3023645"/>
              <a:ext cx="393633" cy="177096"/>
              <a:chOff x="4132439" y="3023645"/>
              <a:chExt cx="393633" cy="177096"/>
            </a:xfrm>
          </p:grpSpPr>
          <p:sp>
            <p:nvSpPr>
              <p:cNvPr id="4540" name="Google Shape;4540;p8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83"/>
            <p:cNvGrpSpPr/>
            <p:nvPr/>
          </p:nvGrpSpPr>
          <p:grpSpPr>
            <a:xfrm>
              <a:off x="3921811" y="3023049"/>
              <a:ext cx="1002397" cy="388943"/>
              <a:chOff x="3921811" y="3023049"/>
              <a:chExt cx="1002397" cy="388943"/>
            </a:xfrm>
          </p:grpSpPr>
          <p:sp>
            <p:nvSpPr>
              <p:cNvPr id="4543" name="Google Shape;4543;p8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3"/>
            <p:cNvGrpSpPr/>
            <p:nvPr/>
          </p:nvGrpSpPr>
          <p:grpSpPr>
            <a:xfrm>
              <a:off x="4023645" y="3023049"/>
              <a:ext cx="683032" cy="286722"/>
              <a:chOff x="4023645" y="3023049"/>
              <a:chExt cx="683032" cy="286722"/>
            </a:xfrm>
          </p:grpSpPr>
          <p:sp>
            <p:nvSpPr>
              <p:cNvPr id="4546" name="Google Shape;4546;p8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83"/>
          <p:cNvGrpSpPr/>
          <p:nvPr/>
        </p:nvGrpSpPr>
        <p:grpSpPr>
          <a:xfrm>
            <a:off x="1541251" y="1854258"/>
            <a:ext cx="713522" cy="688025"/>
            <a:chOff x="1706078" y="2092648"/>
            <a:chExt cx="660913" cy="637296"/>
          </a:xfrm>
        </p:grpSpPr>
        <p:sp>
          <p:nvSpPr>
            <p:cNvPr id="4549" name="Google Shape;4549;p8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83"/>
            <p:cNvGrpSpPr/>
            <p:nvPr/>
          </p:nvGrpSpPr>
          <p:grpSpPr>
            <a:xfrm>
              <a:off x="1706078" y="2092648"/>
              <a:ext cx="660913" cy="575241"/>
              <a:chOff x="1706078" y="2092648"/>
              <a:chExt cx="660913" cy="575241"/>
            </a:xfrm>
          </p:grpSpPr>
          <p:sp>
            <p:nvSpPr>
              <p:cNvPr id="4551" name="Google Shape;4551;p8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4" name="Google Shape;4554;p83"/>
          <p:cNvGrpSpPr/>
          <p:nvPr/>
        </p:nvGrpSpPr>
        <p:grpSpPr>
          <a:xfrm>
            <a:off x="6303109" y="971806"/>
            <a:ext cx="1317459" cy="684168"/>
            <a:chOff x="238125" y="999450"/>
            <a:chExt cx="7140700" cy="3708225"/>
          </a:xfrm>
        </p:grpSpPr>
        <p:sp>
          <p:nvSpPr>
            <p:cNvPr id="4555" name="Google Shape;4555;p8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67"/>
        <p:cNvGrpSpPr/>
        <p:nvPr/>
      </p:nvGrpSpPr>
      <p:grpSpPr>
        <a:xfrm>
          <a:off x="0" y="0"/>
          <a:ext cx="0" cy="0"/>
          <a:chOff x="0" y="0"/>
          <a:chExt cx="0" cy="0"/>
        </a:xfrm>
      </p:grpSpPr>
      <p:grpSp>
        <p:nvGrpSpPr>
          <p:cNvPr id="4568" name="Google Shape;4568;p84"/>
          <p:cNvGrpSpPr/>
          <p:nvPr/>
        </p:nvGrpSpPr>
        <p:grpSpPr>
          <a:xfrm>
            <a:off x="717027" y="967622"/>
            <a:ext cx="1636117" cy="1526144"/>
            <a:chOff x="729238" y="1179665"/>
            <a:chExt cx="1636117" cy="1526144"/>
          </a:xfrm>
        </p:grpSpPr>
        <p:grpSp>
          <p:nvGrpSpPr>
            <p:cNvPr id="4569" name="Google Shape;4569;p84"/>
            <p:cNvGrpSpPr/>
            <p:nvPr/>
          </p:nvGrpSpPr>
          <p:grpSpPr>
            <a:xfrm>
              <a:off x="729238" y="1179665"/>
              <a:ext cx="80700" cy="1526144"/>
              <a:chOff x="729238" y="1179665"/>
              <a:chExt cx="80700" cy="1526144"/>
            </a:xfrm>
          </p:grpSpPr>
          <p:sp>
            <p:nvSpPr>
              <p:cNvPr id="4570" name="Google Shape;4570;p8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4"/>
            <p:cNvGrpSpPr/>
            <p:nvPr/>
          </p:nvGrpSpPr>
          <p:grpSpPr>
            <a:xfrm>
              <a:off x="903098" y="1179665"/>
              <a:ext cx="80700" cy="1526144"/>
              <a:chOff x="903098" y="1179665"/>
              <a:chExt cx="80700" cy="1526144"/>
            </a:xfrm>
          </p:grpSpPr>
          <p:sp>
            <p:nvSpPr>
              <p:cNvPr id="4581" name="Google Shape;4581;p8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84"/>
            <p:cNvGrpSpPr/>
            <p:nvPr/>
          </p:nvGrpSpPr>
          <p:grpSpPr>
            <a:xfrm>
              <a:off x="1076958" y="1179665"/>
              <a:ext cx="80700" cy="1526144"/>
              <a:chOff x="1076958" y="1179665"/>
              <a:chExt cx="80700" cy="1526144"/>
            </a:xfrm>
          </p:grpSpPr>
          <p:sp>
            <p:nvSpPr>
              <p:cNvPr id="4592" name="Google Shape;4592;p8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84"/>
            <p:cNvGrpSpPr/>
            <p:nvPr/>
          </p:nvGrpSpPr>
          <p:grpSpPr>
            <a:xfrm>
              <a:off x="1247707" y="1179665"/>
              <a:ext cx="80700" cy="1526144"/>
              <a:chOff x="1247707" y="1179665"/>
              <a:chExt cx="80700" cy="1526144"/>
            </a:xfrm>
          </p:grpSpPr>
          <p:sp>
            <p:nvSpPr>
              <p:cNvPr id="4603" name="Google Shape;4603;p8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4"/>
            <p:cNvGrpSpPr/>
            <p:nvPr/>
          </p:nvGrpSpPr>
          <p:grpSpPr>
            <a:xfrm>
              <a:off x="1421567" y="1179665"/>
              <a:ext cx="80700" cy="1526144"/>
              <a:chOff x="1421567" y="1179665"/>
              <a:chExt cx="80700" cy="1526144"/>
            </a:xfrm>
          </p:grpSpPr>
          <p:sp>
            <p:nvSpPr>
              <p:cNvPr id="4614" name="Google Shape;4614;p8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84"/>
            <p:cNvGrpSpPr/>
            <p:nvPr/>
          </p:nvGrpSpPr>
          <p:grpSpPr>
            <a:xfrm>
              <a:off x="1592327" y="1179665"/>
              <a:ext cx="80700" cy="1526144"/>
              <a:chOff x="1592327" y="1179665"/>
              <a:chExt cx="80700" cy="1526144"/>
            </a:xfrm>
          </p:grpSpPr>
          <p:sp>
            <p:nvSpPr>
              <p:cNvPr id="4625" name="Google Shape;4625;p8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4"/>
            <p:cNvGrpSpPr/>
            <p:nvPr/>
          </p:nvGrpSpPr>
          <p:grpSpPr>
            <a:xfrm>
              <a:off x="1766187" y="1179665"/>
              <a:ext cx="80700" cy="1526144"/>
              <a:chOff x="1766187" y="1179665"/>
              <a:chExt cx="80700" cy="1526144"/>
            </a:xfrm>
          </p:grpSpPr>
          <p:sp>
            <p:nvSpPr>
              <p:cNvPr id="4636" name="Google Shape;4636;p8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4"/>
            <p:cNvGrpSpPr/>
            <p:nvPr/>
          </p:nvGrpSpPr>
          <p:grpSpPr>
            <a:xfrm>
              <a:off x="1936935" y="1179665"/>
              <a:ext cx="80700" cy="1526144"/>
              <a:chOff x="1936935" y="1179665"/>
              <a:chExt cx="80700" cy="1526144"/>
            </a:xfrm>
          </p:grpSpPr>
          <p:sp>
            <p:nvSpPr>
              <p:cNvPr id="4647" name="Google Shape;4647;p8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4"/>
            <p:cNvGrpSpPr/>
            <p:nvPr/>
          </p:nvGrpSpPr>
          <p:grpSpPr>
            <a:xfrm>
              <a:off x="2110795" y="1179665"/>
              <a:ext cx="80700" cy="1526144"/>
              <a:chOff x="2110795" y="1179665"/>
              <a:chExt cx="80700" cy="1526144"/>
            </a:xfrm>
          </p:grpSpPr>
          <p:sp>
            <p:nvSpPr>
              <p:cNvPr id="4658" name="Google Shape;4658;p8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84"/>
            <p:cNvGrpSpPr/>
            <p:nvPr/>
          </p:nvGrpSpPr>
          <p:grpSpPr>
            <a:xfrm>
              <a:off x="2284655" y="1179665"/>
              <a:ext cx="80700" cy="1526144"/>
              <a:chOff x="2284655" y="1179665"/>
              <a:chExt cx="80700" cy="1526144"/>
            </a:xfrm>
          </p:grpSpPr>
          <p:sp>
            <p:nvSpPr>
              <p:cNvPr id="4669" name="Google Shape;4669;p8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84"/>
          <p:cNvGrpSpPr/>
          <p:nvPr/>
        </p:nvGrpSpPr>
        <p:grpSpPr>
          <a:xfrm>
            <a:off x="2611693" y="986760"/>
            <a:ext cx="1364248" cy="1102133"/>
            <a:chOff x="2623904" y="1198803"/>
            <a:chExt cx="1364248" cy="1102133"/>
          </a:xfrm>
        </p:grpSpPr>
        <p:grpSp>
          <p:nvGrpSpPr>
            <p:cNvPr id="4680" name="Google Shape;4680;p84"/>
            <p:cNvGrpSpPr/>
            <p:nvPr/>
          </p:nvGrpSpPr>
          <p:grpSpPr>
            <a:xfrm>
              <a:off x="2623907" y="1198803"/>
              <a:ext cx="1364245" cy="273000"/>
              <a:chOff x="2623907" y="1198803"/>
              <a:chExt cx="1364245" cy="273000"/>
            </a:xfrm>
          </p:grpSpPr>
          <p:sp>
            <p:nvSpPr>
              <p:cNvPr id="4681" name="Google Shape;4681;p8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4"/>
            <p:cNvGrpSpPr/>
            <p:nvPr/>
          </p:nvGrpSpPr>
          <p:grpSpPr>
            <a:xfrm>
              <a:off x="2623904" y="1476964"/>
              <a:ext cx="1364245" cy="273000"/>
              <a:chOff x="2623904" y="1476964"/>
              <a:chExt cx="1364245" cy="273000"/>
            </a:xfrm>
          </p:grpSpPr>
          <p:sp>
            <p:nvSpPr>
              <p:cNvPr id="4687" name="Google Shape;4687;p8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84"/>
            <p:cNvGrpSpPr/>
            <p:nvPr/>
          </p:nvGrpSpPr>
          <p:grpSpPr>
            <a:xfrm>
              <a:off x="2623907" y="1749775"/>
              <a:ext cx="1364245" cy="273000"/>
              <a:chOff x="2623907" y="1749775"/>
              <a:chExt cx="1364245" cy="273000"/>
            </a:xfrm>
          </p:grpSpPr>
          <p:sp>
            <p:nvSpPr>
              <p:cNvPr id="4693" name="Google Shape;4693;p8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4"/>
            <p:cNvGrpSpPr/>
            <p:nvPr/>
          </p:nvGrpSpPr>
          <p:grpSpPr>
            <a:xfrm>
              <a:off x="2623904" y="2027936"/>
              <a:ext cx="1364245" cy="273000"/>
              <a:chOff x="2623904" y="2027936"/>
              <a:chExt cx="1364245" cy="273000"/>
            </a:xfrm>
          </p:grpSpPr>
          <p:sp>
            <p:nvSpPr>
              <p:cNvPr id="4699" name="Google Shape;4699;p8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84"/>
          <p:cNvGrpSpPr/>
          <p:nvPr/>
        </p:nvGrpSpPr>
        <p:grpSpPr>
          <a:xfrm>
            <a:off x="2601154" y="2445833"/>
            <a:ext cx="1387541" cy="159124"/>
            <a:chOff x="3200660" y="2180272"/>
            <a:chExt cx="2563824" cy="378237"/>
          </a:xfrm>
        </p:grpSpPr>
        <p:sp>
          <p:nvSpPr>
            <p:cNvPr id="4705" name="Google Shape;4705;p8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84"/>
          <p:cNvGrpSpPr/>
          <p:nvPr/>
        </p:nvGrpSpPr>
        <p:grpSpPr>
          <a:xfrm>
            <a:off x="2597679" y="2723597"/>
            <a:ext cx="1390502" cy="159625"/>
            <a:chOff x="3530150" y="2790075"/>
            <a:chExt cx="1962600" cy="225300"/>
          </a:xfrm>
        </p:grpSpPr>
        <p:sp>
          <p:nvSpPr>
            <p:cNvPr id="4724" name="Google Shape;4724;p8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4"/>
          <p:cNvGrpSpPr/>
          <p:nvPr/>
        </p:nvGrpSpPr>
        <p:grpSpPr>
          <a:xfrm>
            <a:off x="2597736" y="3001862"/>
            <a:ext cx="1411629" cy="154175"/>
            <a:chOff x="3558802" y="4011244"/>
            <a:chExt cx="1866000" cy="111600"/>
          </a:xfrm>
        </p:grpSpPr>
        <p:sp>
          <p:nvSpPr>
            <p:cNvPr id="4727" name="Google Shape;4727;p8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4"/>
          <p:cNvGrpSpPr/>
          <p:nvPr/>
        </p:nvGrpSpPr>
        <p:grpSpPr>
          <a:xfrm>
            <a:off x="2598024" y="2207432"/>
            <a:ext cx="1383503" cy="119761"/>
            <a:chOff x="3465975" y="2270258"/>
            <a:chExt cx="1986364" cy="171947"/>
          </a:xfrm>
        </p:grpSpPr>
        <p:sp>
          <p:nvSpPr>
            <p:cNvPr id="4730" name="Google Shape;4730;p8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84"/>
          <p:cNvGrpSpPr/>
          <p:nvPr/>
        </p:nvGrpSpPr>
        <p:grpSpPr>
          <a:xfrm>
            <a:off x="2609031" y="3571205"/>
            <a:ext cx="1369531" cy="195460"/>
            <a:chOff x="723300" y="4253549"/>
            <a:chExt cx="2276482" cy="324900"/>
          </a:xfrm>
        </p:grpSpPr>
        <p:sp>
          <p:nvSpPr>
            <p:cNvPr id="4739" name="Google Shape;4739;p8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84"/>
          <p:cNvGrpSpPr/>
          <p:nvPr/>
        </p:nvGrpSpPr>
        <p:grpSpPr>
          <a:xfrm>
            <a:off x="2598592" y="3272446"/>
            <a:ext cx="1389066" cy="180119"/>
            <a:chOff x="705948" y="3788465"/>
            <a:chExt cx="2308953" cy="299400"/>
          </a:xfrm>
        </p:grpSpPr>
        <p:sp>
          <p:nvSpPr>
            <p:cNvPr id="4745" name="Google Shape;4745;p8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84"/>
          <p:cNvGrpSpPr/>
          <p:nvPr/>
        </p:nvGrpSpPr>
        <p:grpSpPr>
          <a:xfrm>
            <a:off x="4195583" y="1876400"/>
            <a:ext cx="1433821" cy="191501"/>
            <a:chOff x="4273350" y="2088443"/>
            <a:chExt cx="1433821" cy="191501"/>
          </a:xfrm>
        </p:grpSpPr>
        <p:grpSp>
          <p:nvGrpSpPr>
            <p:cNvPr id="4751" name="Google Shape;4751;p84"/>
            <p:cNvGrpSpPr/>
            <p:nvPr/>
          </p:nvGrpSpPr>
          <p:grpSpPr>
            <a:xfrm>
              <a:off x="4273350" y="2088443"/>
              <a:ext cx="1433821" cy="0"/>
              <a:chOff x="5224975" y="2962250"/>
              <a:chExt cx="1544400" cy="0"/>
            </a:xfrm>
          </p:grpSpPr>
          <p:cxnSp>
            <p:nvCxnSpPr>
              <p:cNvPr id="4752" name="Google Shape;4752;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3" name="Google Shape;4753;p8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54" name="Google Shape;4754;p84"/>
            <p:cNvGrpSpPr/>
            <p:nvPr/>
          </p:nvGrpSpPr>
          <p:grpSpPr>
            <a:xfrm>
              <a:off x="4273350" y="2279944"/>
              <a:ext cx="1433821" cy="0"/>
              <a:chOff x="5224975" y="2962250"/>
              <a:chExt cx="1544400" cy="0"/>
            </a:xfrm>
          </p:grpSpPr>
          <p:cxnSp>
            <p:nvCxnSpPr>
              <p:cNvPr id="4755" name="Google Shape;4755;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6" name="Google Shape;4756;p8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57" name="Google Shape;4757;p84"/>
          <p:cNvGrpSpPr/>
          <p:nvPr/>
        </p:nvGrpSpPr>
        <p:grpSpPr>
          <a:xfrm>
            <a:off x="2646529" y="3885304"/>
            <a:ext cx="1304609" cy="294074"/>
            <a:chOff x="2658741" y="4097347"/>
            <a:chExt cx="1304609" cy="294074"/>
          </a:xfrm>
        </p:grpSpPr>
        <p:grpSp>
          <p:nvGrpSpPr>
            <p:cNvPr id="4758" name="Google Shape;4758;p84"/>
            <p:cNvGrpSpPr/>
            <p:nvPr/>
          </p:nvGrpSpPr>
          <p:grpSpPr>
            <a:xfrm>
              <a:off x="2658741" y="4097347"/>
              <a:ext cx="118572" cy="294074"/>
              <a:chOff x="3343310" y="4475555"/>
              <a:chExt cx="127717" cy="316753"/>
            </a:xfrm>
          </p:grpSpPr>
          <p:sp>
            <p:nvSpPr>
              <p:cNvPr id="4759" name="Google Shape;4759;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84"/>
            <p:cNvGrpSpPr/>
            <p:nvPr/>
          </p:nvGrpSpPr>
          <p:grpSpPr>
            <a:xfrm>
              <a:off x="3815519" y="4098388"/>
              <a:ext cx="147831" cy="291991"/>
              <a:chOff x="3527539" y="4476677"/>
              <a:chExt cx="159232" cy="314510"/>
            </a:xfrm>
          </p:grpSpPr>
          <p:sp>
            <p:nvSpPr>
              <p:cNvPr id="4762" name="Google Shape;4762;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4"/>
            <p:cNvGrpSpPr/>
            <p:nvPr/>
          </p:nvGrpSpPr>
          <p:grpSpPr>
            <a:xfrm>
              <a:off x="3511696" y="4098388"/>
              <a:ext cx="147831" cy="291991"/>
              <a:chOff x="3527539" y="4476677"/>
              <a:chExt cx="159232" cy="314510"/>
            </a:xfrm>
          </p:grpSpPr>
          <p:sp>
            <p:nvSpPr>
              <p:cNvPr id="4765" name="Google Shape;4765;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4"/>
            <p:cNvGrpSpPr/>
            <p:nvPr/>
          </p:nvGrpSpPr>
          <p:grpSpPr>
            <a:xfrm>
              <a:off x="3207874" y="4098388"/>
              <a:ext cx="147831" cy="291991"/>
              <a:chOff x="3527539" y="4476677"/>
              <a:chExt cx="159232" cy="314510"/>
            </a:xfrm>
          </p:grpSpPr>
          <p:sp>
            <p:nvSpPr>
              <p:cNvPr id="4768" name="Google Shape;4768;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84"/>
            <p:cNvGrpSpPr/>
            <p:nvPr/>
          </p:nvGrpSpPr>
          <p:grpSpPr>
            <a:xfrm>
              <a:off x="2933305" y="4097347"/>
              <a:ext cx="118572" cy="294074"/>
              <a:chOff x="3343310" y="4475555"/>
              <a:chExt cx="127717" cy="316753"/>
            </a:xfrm>
          </p:grpSpPr>
          <p:sp>
            <p:nvSpPr>
              <p:cNvPr id="4771" name="Google Shape;4771;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84"/>
          <p:cNvGrpSpPr/>
          <p:nvPr/>
        </p:nvGrpSpPr>
        <p:grpSpPr>
          <a:xfrm>
            <a:off x="4197138" y="963998"/>
            <a:ext cx="1430711" cy="751237"/>
            <a:chOff x="5159450" y="1919950"/>
            <a:chExt cx="1541050" cy="862500"/>
          </a:xfrm>
        </p:grpSpPr>
        <p:sp>
          <p:nvSpPr>
            <p:cNvPr id="4774" name="Google Shape;4774;p8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4775" name="Google Shape;4775;p84"/>
            <p:cNvGrpSpPr/>
            <p:nvPr/>
          </p:nvGrpSpPr>
          <p:grpSpPr>
            <a:xfrm>
              <a:off x="5159450" y="1919950"/>
              <a:ext cx="1541050" cy="862500"/>
              <a:chOff x="5159450" y="1919950"/>
              <a:chExt cx="1541050" cy="862500"/>
            </a:xfrm>
          </p:grpSpPr>
          <p:cxnSp>
            <p:nvCxnSpPr>
              <p:cNvPr id="4776" name="Google Shape;4776;p8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77" name="Google Shape;4777;p8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78" name="Google Shape;4778;p84"/>
          <p:cNvGrpSpPr/>
          <p:nvPr/>
        </p:nvGrpSpPr>
        <p:grpSpPr>
          <a:xfrm>
            <a:off x="4245275" y="2227768"/>
            <a:ext cx="1334436" cy="967914"/>
            <a:chOff x="4294923" y="2439811"/>
            <a:chExt cx="1334436" cy="967914"/>
          </a:xfrm>
        </p:grpSpPr>
        <p:grpSp>
          <p:nvGrpSpPr>
            <p:cNvPr id="4779" name="Google Shape;4779;p84"/>
            <p:cNvGrpSpPr/>
            <p:nvPr/>
          </p:nvGrpSpPr>
          <p:grpSpPr>
            <a:xfrm>
              <a:off x="4960455" y="2469658"/>
              <a:ext cx="668904" cy="885524"/>
              <a:chOff x="4960455" y="2469658"/>
              <a:chExt cx="668904" cy="885524"/>
            </a:xfrm>
          </p:grpSpPr>
          <p:sp>
            <p:nvSpPr>
              <p:cNvPr id="4780" name="Google Shape;4780;p8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84"/>
            <p:cNvGrpSpPr/>
            <p:nvPr/>
          </p:nvGrpSpPr>
          <p:grpSpPr>
            <a:xfrm>
              <a:off x="4294923" y="2469658"/>
              <a:ext cx="668951" cy="885524"/>
              <a:chOff x="4294923" y="2469658"/>
              <a:chExt cx="668951" cy="885524"/>
            </a:xfrm>
          </p:grpSpPr>
          <p:sp>
            <p:nvSpPr>
              <p:cNvPr id="4787" name="Google Shape;4787;p8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8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84"/>
          <p:cNvGrpSpPr/>
          <p:nvPr/>
        </p:nvGrpSpPr>
        <p:grpSpPr>
          <a:xfrm>
            <a:off x="4231478" y="3282213"/>
            <a:ext cx="1430949" cy="897289"/>
            <a:chOff x="4351371" y="3547942"/>
            <a:chExt cx="1345130" cy="843475"/>
          </a:xfrm>
        </p:grpSpPr>
        <p:grpSp>
          <p:nvGrpSpPr>
            <p:cNvPr id="4795" name="Google Shape;4795;p84"/>
            <p:cNvGrpSpPr/>
            <p:nvPr/>
          </p:nvGrpSpPr>
          <p:grpSpPr>
            <a:xfrm>
              <a:off x="4351371" y="4209917"/>
              <a:ext cx="1345130" cy="181500"/>
              <a:chOff x="4351371" y="4209917"/>
              <a:chExt cx="1345130" cy="181500"/>
            </a:xfrm>
          </p:grpSpPr>
          <p:sp>
            <p:nvSpPr>
              <p:cNvPr id="4796" name="Google Shape;4796;p8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98" name="Google Shape;4798;p84"/>
            <p:cNvGrpSpPr/>
            <p:nvPr/>
          </p:nvGrpSpPr>
          <p:grpSpPr>
            <a:xfrm>
              <a:off x="4403010" y="3985221"/>
              <a:ext cx="1109518" cy="181500"/>
              <a:chOff x="4403010" y="3985221"/>
              <a:chExt cx="1109518" cy="181500"/>
            </a:xfrm>
          </p:grpSpPr>
          <p:sp>
            <p:nvSpPr>
              <p:cNvPr id="4799" name="Google Shape;4799;p8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0" name="Google Shape;4800;p8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01" name="Google Shape;4801;p84"/>
            <p:cNvGrpSpPr/>
            <p:nvPr/>
          </p:nvGrpSpPr>
          <p:grpSpPr>
            <a:xfrm>
              <a:off x="4618704" y="3766582"/>
              <a:ext cx="807858" cy="181500"/>
              <a:chOff x="4618704" y="3766582"/>
              <a:chExt cx="807858" cy="181500"/>
            </a:xfrm>
          </p:grpSpPr>
          <p:sp>
            <p:nvSpPr>
              <p:cNvPr id="4802" name="Google Shape;4802;p8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3" name="Google Shape;4803;p8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04" name="Google Shape;4804;p84"/>
            <p:cNvGrpSpPr/>
            <p:nvPr/>
          </p:nvGrpSpPr>
          <p:grpSpPr>
            <a:xfrm>
              <a:off x="4735238" y="3547942"/>
              <a:ext cx="462839" cy="181500"/>
              <a:chOff x="4735238" y="3547942"/>
              <a:chExt cx="462839" cy="181500"/>
            </a:xfrm>
          </p:grpSpPr>
          <p:sp>
            <p:nvSpPr>
              <p:cNvPr id="4805" name="Google Shape;4805;p8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6" name="Google Shape;4806;p8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07" name="Google Shape;4807;p84"/>
          <p:cNvGrpSpPr/>
          <p:nvPr/>
        </p:nvGrpSpPr>
        <p:grpSpPr>
          <a:xfrm>
            <a:off x="7407836" y="2217537"/>
            <a:ext cx="1020955" cy="928853"/>
            <a:chOff x="926675" y="238125"/>
            <a:chExt cx="5755100" cy="5232975"/>
          </a:xfrm>
        </p:grpSpPr>
        <p:sp>
          <p:nvSpPr>
            <p:cNvPr id="4808" name="Google Shape;4808;p8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4"/>
          <p:cNvGrpSpPr/>
          <p:nvPr/>
        </p:nvGrpSpPr>
        <p:grpSpPr>
          <a:xfrm>
            <a:off x="715210" y="2616272"/>
            <a:ext cx="1695374" cy="1560837"/>
            <a:chOff x="727421" y="2828315"/>
            <a:chExt cx="1695374" cy="1560837"/>
          </a:xfrm>
        </p:grpSpPr>
        <p:grpSp>
          <p:nvGrpSpPr>
            <p:cNvPr id="4813" name="Google Shape;4813;p84"/>
            <p:cNvGrpSpPr/>
            <p:nvPr/>
          </p:nvGrpSpPr>
          <p:grpSpPr>
            <a:xfrm>
              <a:off x="727421" y="2828315"/>
              <a:ext cx="1695374" cy="1560837"/>
              <a:chOff x="734799" y="2782450"/>
              <a:chExt cx="1571100" cy="1577400"/>
            </a:xfrm>
          </p:grpSpPr>
          <p:cxnSp>
            <p:nvCxnSpPr>
              <p:cNvPr id="4814" name="Google Shape;4814;p8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15" name="Google Shape;4815;p8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16" name="Google Shape;4816;p84"/>
            <p:cNvGrpSpPr/>
            <p:nvPr/>
          </p:nvGrpSpPr>
          <p:grpSpPr>
            <a:xfrm>
              <a:off x="819108" y="2882501"/>
              <a:ext cx="1556791" cy="1426186"/>
              <a:chOff x="819108" y="2882501"/>
              <a:chExt cx="1556791" cy="1426186"/>
            </a:xfrm>
          </p:grpSpPr>
          <p:grpSp>
            <p:nvGrpSpPr>
              <p:cNvPr id="4817" name="Google Shape;4817;p84"/>
              <p:cNvGrpSpPr/>
              <p:nvPr/>
            </p:nvGrpSpPr>
            <p:grpSpPr>
              <a:xfrm>
                <a:off x="819108" y="2882501"/>
                <a:ext cx="103104" cy="1426186"/>
                <a:chOff x="4674013" y="3100904"/>
                <a:chExt cx="122758" cy="1698043"/>
              </a:xfrm>
            </p:grpSpPr>
            <p:sp>
              <p:nvSpPr>
                <p:cNvPr id="4818" name="Google Shape;4818;p8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84"/>
              <p:cNvGrpSpPr/>
              <p:nvPr/>
            </p:nvGrpSpPr>
            <p:grpSpPr>
              <a:xfrm>
                <a:off x="1062475" y="2882501"/>
                <a:ext cx="103104" cy="1426186"/>
                <a:chOff x="4940438" y="3100904"/>
                <a:chExt cx="122758" cy="1698043"/>
              </a:xfrm>
            </p:grpSpPr>
            <p:sp>
              <p:nvSpPr>
                <p:cNvPr id="4826" name="Google Shape;4826;p8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4"/>
              <p:cNvGrpSpPr/>
              <p:nvPr/>
            </p:nvGrpSpPr>
            <p:grpSpPr>
              <a:xfrm>
                <a:off x="1299324" y="2882501"/>
                <a:ext cx="103104" cy="1426186"/>
                <a:chOff x="5206863" y="3100904"/>
                <a:chExt cx="122758" cy="1698043"/>
              </a:xfrm>
            </p:grpSpPr>
            <p:sp>
              <p:nvSpPr>
                <p:cNvPr id="4834" name="Google Shape;4834;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4"/>
              <p:cNvGrpSpPr/>
              <p:nvPr/>
            </p:nvGrpSpPr>
            <p:grpSpPr>
              <a:xfrm>
                <a:off x="1786057" y="2882501"/>
                <a:ext cx="103104" cy="1426186"/>
                <a:chOff x="6006138" y="3143629"/>
                <a:chExt cx="122758" cy="1698043"/>
              </a:xfrm>
            </p:grpSpPr>
            <p:sp>
              <p:nvSpPr>
                <p:cNvPr id="4842" name="Google Shape;4842;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4"/>
              <p:cNvGrpSpPr/>
              <p:nvPr/>
            </p:nvGrpSpPr>
            <p:grpSpPr>
              <a:xfrm>
                <a:off x="2029422" y="2882501"/>
                <a:ext cx="103104" cy="1426186"/>
                <a:chOff x="6805413" y="3100904"/>
                <a:chExt cx="122758" cy="1698043"/>
              </a:xfrm>
            </p:grpSpPr>
            <p:sp>
              <p:nvSpPr>
                <p:cNvPr id="4850" name="Google Shape;4850;p8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84"/>
              <p:cNvGrpSpPr/>
              <p:nvPr/>
            </p:nvGrpSpPr>
            <p:grpSpPr>
              <a:xfrm>
                <a:off x="2272795" y="2882501"/>
                <a:ext cx="103104" cy="1426186"/>
                <a:chOff x="5206863" y="3100904"/>
                <a:chExt cx="122758" cy="1698043"/>
              </a:xfrm>
            </p:grpSpPr>
            <p:sp>
              <p:nvSpPr>
                <p:cNvPr id="4858" name="Google Shape;4858;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84"/>
              <p:cNvGrpSpPr/>
              <p:nvPr/>
            </p:nvGrpSpPr>
            <p:grpSpPr>
              <a:xfrm>
                <a:off x="1542694" y="2882501"/>
                <a:ext cx="103104" cy="1426186"/>
                <a:chOff x="6006138" y="3143629"/>
                <a:chExt cx="122758" cy="1698043"/>
              </a:xfrm>
            </p:grpSpPr>
            <p:sp>
              <p:nvSpPr>
                <p:cNvPr id="4866" name="Google Shape;4866;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3" name="Google Shape;4873;p84"/>
          <p:cNvGrpSpPr/>
          <p:nvPr/>
        </p:nvGrpSpPr>
        <p:grpSpPr>
          <a:xfrm>
            <a:off x="5671260" y="3305994"/>
            <a:ext cx="2749952" cy="870677"/>
            <a:chOff x="238125" y="1725700"/>
            <a:chExt cx="7139025" cy="2260325"/>
          </a:xfrm>
        </p:grpSpPr>
        <p:sp>
          <p:nvSpPr>
            <p:cNvPr id="4874" name="Google Shape;4874;p8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4"/>
          <p:cNvGrpSpPr/>
          <p:nvPr/>
        </p:nvGrpSpPr>
        <p:grpSpPr>
          <a:xfrm>
            <a:off x="5941424" y="2247740"/>
            <a:ext cx="1105452" cy="916747"/>
            <a:chOff x="5249100" y="1210600"/>
            <a:chExt cx="3502700" cy="2904775"/>
          </a:xfrm>
        </p:grpSpPr>
        <p:sp>
          <p:nvSpPr>
            <p:cNvPr id="4885" name="Google Shape;4885;p8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8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90" name="Google Shape;4890;p8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91" name="Google Shape;4891;p8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92" name="Google Shape;4892;p8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93" name="Google Shape;4893;p8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84"/>
          <p:cNvGrpSpPr/>
          <p:nvPr/>
        </p:nvGrpSpPr>
        <p:grpSpPr>
          <a:xfrm>
            <a:off x="7123972" y="967158"/>
            <a:ext cx="1304650" cy="1124856"/>
            <a:chOff x="7287122" y="1165658"/>
            <a:chExt cx="1219413" cy="1051365"/>
          </a:xfrm>
        </p:grpSpPr>
        <p:grpSp>
          <p:nvGrpSpPr>
            <p:cNvPr id="4895" name="Google Shape;4895;p84"/>
            <p:cNvGrpSpPr/>
            <p:nvPr/>
          </p:nvGrpSpPr>
          <p:grpSpPr>
            <a:xfrm>
              <a:off x="7287122" y="1969723"/>
              <a:ext cx="1219413" cy="247300"/>
              <a:chOff x="7287122" y="1969723"/>
              <a:chExt cx="1219413" cy="247300"/>
            </a:xfrm>
          </p:grpSpPr>
          <p:sp>
            <p:nvSpPr>
              <p:cNvPr id="4896" name="Google Shape;4896;p8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7" name="Google Shape;4897;p84"/>
              <p:cNvGrpSpPr/>
              <p:nvPr/>
            </p:nvGrpSpPr>
            <p:grpSpPr>
              <a:xfrm>
                <a:off x="7287122" y="2063892"/>
                <a:ext cx="1151753" cy="73428"/>
                <a:chOff x="7287122" y="2063892"/>
                <a:chExt cx="1151753" cy="73428"/>
              </a:xfrm>
            </p:grpSpPr>
            <p:sp>
              <p:nvSpPr>
                <p:cNvPr id="4898" name="Google Shape;4898;p8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9" name="Google Shape;4899;p8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00" name="Google Shape;4900;p84"/>
            <p:cNvGrpSpPr/>
            <p:nvPr/>
          </p:nvGrpSpPr>
          <p:grpSpPr>
            <a:xfrm>
              <a:off x="7287122" y="1712201"/>
              <a:ext cx="1219403" cy="246767"/>
              <a:chOff x="7287122" y="1712201"/>
              <a:chExt cx="1219403" cy="246767"/>
            </a:xfrm>
          </p:grpSpPr>
          <p:sp>
            <p:nvSpPr>
              <p:cNvPr id="4901" name="Google Shape;4901;p8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84"/>
              <p:cNvGrpSpPr/>
              <p:nvPr/>
            </p:nvGrpSpPr>
            <p:grpSpPr>
              <a:xfrm>
                <a:off x="7287122" y="1842861"/>
                <a:ext cx="1005303" cy="73419"/>
                <a:chOff x="7287122" y="1842861"/>
                <a:chExt cx="1005303" cy="73419"/>
              </a:xfrm>
            </p:grpSpPr>
            <p:sp>
              <p:nvSpPr>
                <p:cNvPr id="4903" name="Google Shape;4903;p8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8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05" name="Google Shape;4905;p84"/>
            <p:cNvGrpSpPr/>
            <p:nvPr/>
          </p:nvGrpSpPr>
          <p:grpSpPr>
            <a:xfrm>
              <a:off x="7287122" y="1447520"/>
              <a:ext cx="1219403" cy="286667"/>
              <a:chOff x="7287122" y="1447520"/>
              <a:chExt cx="1219403" cy="286667"/>
            </a:xfrm>
          </p:grpSpPr>
          <p:sp>
            <p:nvSpPr>
              <p:cNvPr id="4906" name="Google Shape;4906;p8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7" name="Google Shape;4907;p84"/>
              <p:cNvGrpSpPr/>
              <p:nvPr/>
            </p:nvGrpSpPr>
            <p:grpSpPr>
              <a:xfrm>
                <a:off x="7287122" y="1581977"/>
                <a:ext cx="852803" cy="73428"/>
                <a:chOff x="7287122" y="1581977"/>
                <a:chExt cx="852803" cy="73428"/>
              </a:xfrm>
            </p:grpSpPr>
            <p:sp>
              <p:nvSpPr>
                <p:cNvPr id="4908" name="Google Shape;4908;p8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9" name="Google Shape;4909;p8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10" name="Google Shape;4910;p84"/>
            <p:cNvGrpSpPr/>
            <p:nvPr/>
          </p:nvGrpSpPr>
          <p:grpSpPr>
            <a:xfrm>
              <a:off x="7287122" y="1165658"/>
              <a:ext cx="1219403" cy="344253"/>
              <a:chOff x="7287122" y="1165658"/>
              <a:chExt cx="1219403" cy="344253"/>
            </a:xfrm>
          </p:grpSpPr>
          <p:sp>
            <p:nvSpPr>
              <p:cNvPr id="4911" name="Google Shape;4911;p8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2" name="Google Shape;4912;p84"/>
              <p:cNvGrpSpPr/>
              <p:nvPr/>
            </p:nvGrpSpPr>
            <p:grpSpPr>
              <a:xfrm>
                <a:off x="7287122" y="1341025"/>
                <a:ext cx="695703" cy="73419"/>
                <a:chOff x="7287122" y="1341025"/>
                <a:chExt cx="695703" cy="73419"/>
              </a:xfrm>
            </p:grpSpPr>
            <p:sp>
              <p:nvSpPr>
                <p:cNvPr id="4913" name="Google Shape;4913;p8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4" name="Google Shape;4914;p8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15" name="Google Shape;4915;p84"/>
          <p:cNvGrpSpPr/>
          <p:nvPr/>
        </p:nvGrpSpPr>
        <p:grpSpPr>
          <a:xfrm>
            <a:off x="5790464" y="973181"/>
            <a:ext cx="1397729" cy="1098540"/>
            <a:chOff x="5900602" y="1193063"/>
            <a:chExt cx="1299851" cy="1021707"/>
          </a:xfrm>
        </p:grpSpPr>
        <p:grpSp>
          <p:nvGrpSpPr>
            <p:cNvPr id="4916" name="Google Shape;4916;p84"/>
            <p:cNvGrpSpPr/>
            <p:nvPr/>
          </p:nvGrpSpPr>
          <p:grpSpPr>
            <a:xfrm>
              <a:off x="6520337" y="1193063"/>
              <a:ext cx="341815" cy="799959"/>
              <a:chOff x="6520337" y="1193063"/>
              <a:chExt cx="341815" cy="799959"/>
            </a:xfrm>
          </p:grpSpPr>
          <p:grpSp>
            <p:nvGrpSpPr>
              <p:cNvPr id="4917" name="Google Shape;4917;p84"/>
              <p:cNvGrpSpPr/>
              <p:nvPr/>
            </p:nvGrpSpPr>
            <p:grpSpPr>
              <a:xfrm>
                <a:off x="6520337" y="1589527"/>
                <a:ext cx="213950" cy="403494"/>
                <a:chOff x="6520337" y="1589527"/>
                <a:chExt cx="213950" cy="403494"/>
              </a:xfrm>
            </p:grpSpPr>
            <p:sp>
              <p:nvSpPr>
                <p:cNvPr id="4918" name="Google Shape;4918;p8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84"/>
              <p:cNvGrpSpPr/>
              <p:nvPr/>
            </p:nvGrpSpPr>
            <p:grpSpPr>
              <a:xfrm>
                <a:off x="6577204" y="1193063"/>
                <a:ext cx="284947" cy="464512"/>
                <a:chOff x="6577204" y="1193063"/>
                <a:chExt cx="284947" cy="464512"/>
              </a:xfrm>
            </p:grpSpPr>
            <p:sp>
              <p:nvSpPr>
                <p:cNvPr id="4921" name="Google Shape;4921;p8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2" name="Google Shape;4922;p8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23" name="Google Shape;4923;p84"/>
            <p:cNvGrpSpPr/>
            <p:nvPr/>
          </p:nvGrpSpPr>
          <p:grpSpPr>
            <a:xfrm>
              <a:off x="6238903" y="1193063"/>
              <a:ext cx="300475" cy="900152"/>
              <a:chOff x="6238903" y="1193063"/>
              <a:chExt cx="300475" cy="900152"/>
            </a:xfrm>
          </p:grpSpPr>
          <p:grpSp>
            <p:nvGrpSpPr>
              <p:cNvPr id="4924" name="Google Shape;4924;p84"/>
              <p:cNvGrpSpPr/>
              <p:nvPr/>
            </p:nvGrpSpPr>
            <p:grpSpPr>
              <a:xfrm>
                <a:off x="6290865" y="1489315"/>
                <a:ext cx="248514" cy="603900"/>
                <a:chOff x="6290865" y="1489315"/>
                <a:chExt cx="248514" cy="603900"/>
              </a:xfrm>
            </p:grpSpPr>
            <p:sp>
              <p:nvSpPr>
                <p:cNvPr id="4925" name="Google Shape;4925;p8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84"/>
              <p:cNvGrpSpPr/>
              <p:nvPr/>
            </p:nvGrpSpPr>
            <p:grpSpPr>
              <a:xfrm>
                <a:off x="6238903" y="1193063"/>
                <a:ext cx="284947" cy="333087"/>
                <a:chOff x="6238903" y="1193063"/>
                <a:chExt cx="284947" cy="333087"/>
              </a:xfrm>
            </p:grpSpPr>
            <p:sp>
              <p:nvSpPr>
                <p:cNvPr id="4928" name="Google Shape;4928;p8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9" name="Google Shape;4929;p8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30" name="Google Shape;4930;p84"/>
            <p:cNvGrpSpPr/>
            <p:nvPr/>
          </p:nvGrpSpPr>
          <p:grpSpPr>
            <a:xfrm>
              <a:off x="5900602" y="1193063"/>
              <a:ext cx="444345" cy="1021707"/>
              <a:chOff x="5900602" y="1193063"/>
              <a:chExt cx="444345" cy="1021707"/>
            </a:xfrm>
          </p:grpSpPr>
          <p:grpSp>
            <p:nvGrpSpPr>
              <p:cNvPr id="4931" name="Google Shape;4931;p84"/>
              <p:cNvGrpSpPr/>
              <p:nvPr/>
            </p:nvGrpSpPr>
            <p:grpSpPr>
              <a:xfrm>
                <a:off x="6046501" y="1367785"/>
                <a:ext cx="298446" cy="846986"/>
                <a:chOff x="6046501" y="1367785"/>
                <a:chExt cx="298446" cy="846986"/>
              </a:xfrm>
            </p:grpSpPr>
            <p:sp>
              <p:nvSpPr>
                <p:cNvPr id="4932" name="Google Shape;4932;p8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4"/>
              <p:cNvGrpSpPr/>
              <p:nvPr/>
            </p:nvGrpSpPr>
            <p:grpSpPr>
              <a:xfrm>
                <a:off x="5900602" y="1193063"/>
                <a:ext cx="284947" cy="182312"/>
                <a:chOff x="5900602" y="1193063"/>
                <a:chExt cx="284947" cy="182312"/>
              </a:xfrm>
            </p:grpSpPr>
            <p:sp>
              <p:nvSpPr>
                <p:cNvPr id="4935" name="Google Shape;4935;p8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6" name="Google Shape;4936;p8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37" name="Google Shape;4937;p84"/>
            <p:cNvGrpSpPr/>
            <p:nvPr/>
          </p:nvGrpSpPr>
          <p:grpSpPr>
            <a:xfrm>
              <a:off x="6738300" y="1193063"/>
              <a:ext cx="462153" cy="707634"/>
              <a:chOff x="6738300" y="1193063"/>
              <a:chExt cx="462153" cy="707634"/>
            </a:xfrm>
          </p:grpSpPr>
          <p:grpSp>
            <p:nvGrpSpPr>
              <p:cNvPr id="4938" name="Google Shape;4938;p84"/>
              <p:cNvGrpSpPr/>
              <p:nvPr/>
            </p:nvGrpSpPr>
            <p:grpSpPr>
              <a:xfrm>
                <a:off x="6915505" y="1193063"/>
                <a:ext cx="284947" cy="597387"/>
                <a:chOff x="6915505" y="1193063"/>
                <a:chExt cx="284947" cy="597387"/>
              </a:xfrm>
            </p:grpSpPr>
            <p:sp>
              <p:nvSpPr>
                <p:cNvPr id="4939" name="Google Shape;4939;p8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0" name="Google Shape;4940;p8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41" name="Google Shape;4941;p84"/>
              <p:cNvGrpSpPr/>
              <p:nvPr/>
            </p:nvGrpSpPr>
            <p:grpSpPr>
              <a:xfrm>
                <a:off x="6738300" y="1684725"/>
                <a:ext cx="230066" cy="215971"/>
                <a:chOff x="6738300" y="1684725"/>
                <a:chExt cx="230066" cy="215971"/>
              </a:xfrm>
            </p:grpSpPr>
            <p:sp>
              <p:nvSpPr>
                <p:cNvPr id="4942" name="Google Shape;4942;p8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47"/>
        <p:cNvGrpSpPr/>
        <p:nvPr/>
      </p:nvGrpSpPr>
      <p:grpSpPr>
        <a:xfrm>
          <a:off x="0" y="0"/>
          <a:ext cx="0" cy="0"/>
          <a:chOff x="0" y="0"/>
          <a:chExt cx="0" cy="0"/>
        </a:xfrm>
      </p:grpSpPr>
      <p:grpSp>
        <p:nvGrpSpPr>
          <p:cNvPr id="4948" name="Google Shape;4948;p85"/>
          <p:cNvGrpSpPr/>
          <p:nvPr/>
        </p:nvGrpSpPr>
        <p:grpSpPr>
          <a:xfrm>
            <a:off x="821785" y="2307635"/>
            <a:ext cx="339235" cy="298186"/>
            <a:chOff x="898875" y="244725"/>
            <a:chExt cx="481800" cy="423500"/>
          </a:xfrm>
        </p:grpSpPr>
        <p:sp>
          <p:nvSpPr>
            <p:cNvPr id="4949" name="Google Shape;4949;p8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5" name="Google Shape;4955;p85"/>
          <p:cNvGrpSpPr/>
          <p:nvPr/>
        </p:nvGrpSpPr>
        <p:grpSpPr>
          <a:xfrm>
            <a:off x="1260167" y="2287103"/>
            <a:ext cx="298169" cy="339253"/>
            <a:chOff x="1529350" y="258825"/>
            <a:chExt cx="423475" cy="481825"/>
          </a:xfrm>
        </p:grpSpPr>
        <p:sp>
          <p:nvSpPr>
            <p:cNvPr id="4956" name="Google Shape;4956;p8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8" name="Google Shape;4958;p85"/>
          <p:cNvGrpSpPr/>
          <p:nvPr/>
        </p:nvGrpSpPr>
        <p:grpSpPr>
          <a:xfrm>
            <a:off x="2102437" y="2287102"/>
            <a:ext cx="298169" cy="339253"/>
            <a:chOff x="2707500" y="249400"/>
            <a:chExt cx="423475" cy="481825"/>
          </a:xfrm>
        </p:grpSpPr>
        <p:sp>
          <p:nvSpPr>
            <p:cNvPr id="4959" name="Google Shape;4959;p8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85"/>
          <p:cNvGrpSpPr/>
          <p:nvPr/>
        </p:nvGrpSpPr>
        <p:grpSpPr>
          <a:xfrm>
            <a:off x="2516052" y="2287428"/>
            <a:ext cx="305386" cy="338602"/>
            <a:chOff x="3300325" y="249875"/>
            <a:chExt cx="433725" cy="480900"/>
          </a:xfrm>
        </p:grpSpPr>
        <p:sp>
          <p:nvSpPr>
            <p:cNvPr id="4962" name="Google Shape;4962;p8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85"/>
          <p:cNvGrpSpPr/>
          <p:nvPr/>
        </p:nvGrpSpPr>
        <p:grpSpPr>
          <a:xfrm>
            <a:off x="1653142" y="2367273"/>
            <a:ext cx="340890" cy="178912"/>
            <a:chOff x="2084325" y="363300"/>
            <a:chExt cx="484150" cy="254100"/>
          </a:xfrm>
        </p:grpSpPr>
        <p:sp>
          <p:nvSpPr>
            <p:cNvPr id="4969" name="Google Shape;4969;p8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8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85"/>
          <p:cNvGrpSpPr/>
          <p:nvPr/>
        </p:nvGrpSpPr>
        <p:grpSpPr>
          <a:xfrm>
            <a:off x="2905137" y="2287349"/>
            <a:ext cx="352349" cy="338760"/>
            <a:chOff x="3854700" y="249750"/>
            <a:chExt cx="500425" cy="481125"/>
          </a:xfrm>
        </p:grpSpPr>
        <p:sp>
          <p:nvSpPr>
            <p:cNvPr id="4972" name="Google Shape;4972;p8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0" name="Google Shape;4980;p85"/>
          <p:cNvGrpSpPr/>
          <p:nvPr/>
        </p:nvGrpSpPr>
        <p:grpSpPr>
          <a:xfrm>
            <a:off x="3323126" y="2287349"/>
            <a:ext cx="352349" cy="338760"/>
            <a:chOff x="4447550" y="249750"/>
            <a:chExt cx="500425" cy="481125"/>
          </a:xfrm>
        </p:grpSpPr>
        <p:sp>
          <p:nvSpPr>
            <p:cNvPr id="4981" name="Google Shape;4981;p8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5"/>
          <p:cNvGrpSpPr/>
          <p:nvPr/>
        </p:nvGrpSpPr>
        <p:grpSpPr>
          <a:xfrm>
            <a:off x="3752328" y="2287102"/>
            <a:ext cx="339253" cy="339253"/>
            <a:chOff x="5049725" y="249400"/>
            <a:chExt cx="481825" cy="481825"/>
          </a:xfrm>
        </p:grpSpPr>
        <p:sp>
          <p:nvSpPr>
            <p:cNvPr id="4984" name="Google Shape;4984;p8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5"/>
          <p:cNvGrpSpPr/>
          <p:nvPr/>
        </p:nvGrpSpPr>
        <p:grpSpPr>
          <a:xfrm>
            <a:off x="4166269" y="2287102"/>
            <a:ext cx="339253" cy="339253"/>
            <a:chOff x="5660400" y="238125"/>
            <a:chExt cx="481825" cy="481825"/>
          </a:xfrm>
        </p:grpSpPr>
        <p:sp>
          <p:nvSpPr>
            <p:cNvPr id="4987" name="Google Shape;4987;p8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85"/>
          <p:cNvGrpSpPr/>
          <p:nvPr/>
        </p:nvGrpSpPr>
        <p:grpSpPr>
          <a:xfrm>
            <a:off x="4582955" y="2287102"/>
            <a:ext cx="339253" cy="339253"/>
            <a:chOff x="6235400" y="249400"/>
            <a:chExt cx="481825" cy="481825"/>
          </a:xfrm>
        </p:grpSpPr>
        <p:sp>
          <p:nvSpPr>
            <p:cNvPr id="4990" name="Google Shape;4990;p8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5" name="Google Shape;4995;p85"/>
          <p:cNvGrpSpPr/>
          <p:nvPr/>
        </p:nvGrpSpPr>
        <p:grpSpPr>
          <a:xfrm>
            <a:off x="821301" y="2731810"/>
            <a:ext cx="340204" cy="298116"/>
            <a:chOff x="899850" y="871450"/>
            <a:chExt cx="483175" cy="423400"/>
          </a:xfrm>
        </p:grpSpPr>
        <p:sp>
          <p:nvSpPr>
            <p:cNvPr id="4996" name="Google Shape;4996;p8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00" name="Google Shape;5000;p8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1" name="Google Shape;5001;p85"/>
          <p:cNvGrpSpPr/>
          <p:nvPr/>
        </p:nvGrpSpPr>
        <p:grpSpPr>
          <a:xfrm>
            <a:off x="1653301" y="2711232"/>
            <a:ext cx="340573" cy="339271"/>
            <a:chOff x="2085450" y="842250"/>
            <a:chExt cx="483700" cy="481850"/>
          </a:xfrm>
        </p:grpSpPr>
        <p:sp>
          <p:nvSpPr>
            <p:cNvPr id="5002" name="Google Shape;5002;p8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5" name="Google Shape;5005;p85"/>
          <p:cNvGrpSpPr/>
          <p:nvPr/>
        </p:nvGrpSpPr>
        <p:grpSpPr>
          <a:xfrm>
            <a:off x="2081868" y="2711241"/>
            <a:ext cx="339306" cy="339253"/>
            <a:chOff x="2685825" y="840375"/>
            <a:chExt cx="481900" cy="481825"/>
          </a:xfrm>
        </p:grpSpPr>
        <p:sp>
          <p:nvSpPr>
            <p:cNvPr id="5006" name="Google Shape;5006;p8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8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8" name="Google Shape;5008;p85"/>
          <p:cNvGrpSpPr/>
          <p:nvPr/>
        </p:nvGrpSpPr>
        <p:grpSpPr>
          <a:xfrm>
            <a:off x="2493529" y="2710924"/>
            <a:ext cx="350431" cy="339887"/>
            <a:chOff x="3270675" y="841800"/>
            <a:chExt cx="497700" cy="482725"/>
          </a:xfrm>
        </p:grpSpPr>
        <p:sp>
          <p:nvSpPr>
            <p:cNvPr id="5009" name="Google Shape;5009;p8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2" name="Google Shape;5012;p8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3" name="Google Shape;5013;p85"/>
          <p:cNvGrpSpPr/>
          <p:nvPr/>
        </p:nvGrpSpPr>
        <p:grpSpPr>
          <a:xfrm>
            <a:off x="3329675" y="2731783"/>
            <a:ext cx="339253" cy="298169"/>
            <a:chOff x="4467200" y="877100"/>
            <a:chExt cx="481825" cy="423475"/>
          </a:xfrm>
        </p:grpSpPr>
        <p:sp>
          <p:nvSpPr>
            <p:cNvPr id="5014" name="Google Shape;5014;p8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8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8" name="Google Shape;5018;p85"/>
          <p:cNvGrpSpPr/>
          <p:nvPr/>
        </p:nvGrpSpPr>
        <p:grpSpPr>
          <a:xfrm>
            <a:off x="3744565" y="2711232"/>
            <a:ext cx="354778" cy="339271"/>
            <a:chOff x="5045500" y="842250"/>
            <a:chExt cx="503875" cy="481850"/>
          </a:xfrm>
        </p:grpSpPr>
        <p:sp>
          <p:nvSpPr>
            <p:cNvPr id="5019" name="Google Shape;5019;p8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5"/>
          <p:cNvGrpSpPr/>
          <p:nvPr/>
        </p:nvGrpSpPr>
        <p:grpSpPr>
          <a:xfrm>
            <a:off x="4167413" y="2737451"/>
            <a:ext cx="336965" cy="286833"/>
            <a:chOff x="5645200" y="879425"/>
            <a:chExt cx="478575" cy="407375"/>
          </a:xfrm>
        </p:grpSpPr>
        <p:sp>
          <p:nvSpPr>
            <p:cNvPr id="5022" name="Google Shape;5022;p8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8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85"/>
          <p:cNvGrpSpPr/>
          <p:nvPr/>
        </p:nvGrpSpPr>
        <p:grpSpPr>
          <a:xfrm>
            <a:off x="4603488" y="2711241"/>
            <a:ext cx="298186" cy="339253"/>
            <a:chOff x="6264525" y="842250"/>
            <a:chExt cx="423500" cy="481825"/>
          </a:xfrm>
        </p:grpSpPr>
        <p:sp>
          <p:nvSpPr>
            <p:cNvPr id="5029" name="Google Shape;5029;p8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6" name="Google Shape;5036;p85"/>
          <p:cNvGrpSpPr/>
          <p:nvPr/>
        </p:nvGrpSpPr>
        <p:grpSpPr>
          <a:xfrm>
            <a:off x="821776" y="3125895"/>
            <a:ext cx="339253" cy="339253"/>
            <a:chOff x="900750" y="1436075"/>
            <a:chExt cx="481825" cy="481825"/>
          </a:xfrm>
        </p:grpSpPr>
        <p:sp>
          <p:nvSpPr>
            <p:cNvPr id="5037" name="Google Shape;5037;p8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1" name="Google Shape;5041;p85"/>
          <p:cNvGrpSpPr/>
          <p:nvPr/>
        </p:nvGrpSpPr>
        <p:grpSpPr>
          <a:xfrm>
            <a:off x="1239624" y="3186183"/>
            <a:ext cx="339253" cy="218676"/>
            <a:chOff x="1492675" y="1520750"/>
            <a:chExt cx="481825" cy="310575"/>
          </a:xfrm>
        </p:grpSpPr>
        <p:sp>
          <p:nvSpPr>
            <p:cNvPr id="5042" name="Google Shape;5042;p8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85"/>
          <p:cNvGrpSpPr/>
          <p:nvPr/>
        </p:nvGrpSpPr>
        <p:grpSpPr>
          <a:xfrm>
            <a:off x="1647421" y="3125877"/>
            <a:ext cx="352332" cy="339288"/>
            <a:chOff x="2071000" y="1435025"/>
            <a:chExt cx="500400" cy="481875"/>
          </a:xfrm>
        </p:grpSpPr>
        <p:sp>
          <p:nvSpPr>
            <p:cNvPr id="5045" name="Google Shape;5045;p8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8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8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85"/>
          <p:cNvGrpSpPr/>
          <p:nvPr/>
        </p:nvGrpSpPr>
        <p:grpSpPr>
          <a:xfrm>
            <a:off x="2075584" y="3146709"/>
            <a:ext cx="351874" cy="297623"/>
            <a:chOff x="2678350" y="1464650"/>
            <a:chExt cx="499750" cy="422700"/>
          </a:xfrm>
        </p:grpSpPr>
        <p:sp>
          <p:nvSpPr>
            <p:cNvPr id="5049" name="Google Shape;5049;p8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8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85"/>
          <p:cNvGrpSpPr/>
          <p:nvPr/>
        </p:nvGrpSpPr>
        <p:grpSpPr>
          <a:xfrm>
            <a:off x="2499118" y="3125895"/>
            <a:ext cx="339253" cy="339253"/>
            <a:chOff x="3271200" y="1435075"/>
            <a:chExt cx="481825" cy="481825"/>
          </a:xfrm>
        </p:grpSpPr>
        <p:sp>
          <p:nvSpPr>
            <p:cNvPr id="5053" name="Google Shape;5053;p8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5"/>
          <p:cNvGrpSpPr/>
          <p:nvPr/>
        </p:nvGrpSpPr>
        <p:grpSpPr>
          <a:xfrm>
            <a:off x="2909591" y="3125877"/>
            <a:ext cx="343442" cy="339288"/>
            <a:chOff x="3858100" y="1435075"/>
            <a:chExt cx="487775" cy="481875"/>
          </a:xfrm>
        </p:grpSpPr>
        <p:sp>
          <p:nvSpPr>
            <p:cNvPr id="5056" name="Google Shape;5056;p8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5"/>
          <p:cNvGrpSpPr/>
          <p:nvPr/>
        </p:nvGrpSpPr>
        <p:grpSpPr>
          <a:xfrm>
            <a:off x="3329674" y="3125895"/>
            <a:ext cx="339253" cy="339253"/>
            <a:chOff x="4456875" y="1435075"/>
            <a:chExt cx="481825" cy="481825"/>
          </a:xfrm>
        </p:grpSpPr>
        <p:sp>
          <p:nvSpPr>
            <p:cNvPr id="5062" name="Google Shape;5062;p8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8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8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8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8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85"/>
          <p:cNvGrpSpPr/>
          <p:nvPr/>
        </p:nvGrpSpPr>
        <p:grpSpPr>
          <a:xfrm>
            <a:off x="3750665" y="3125886"/>
            <a:ext cx="342580" cy="339271"/>
            <a:chOff x="5049725" y="1435050"/>
            <a:chExt cx="486550" cy="481850"/>
          </a:xfrm>
        </p:grpSpPr>
        <p:sp>
          <p:nvSpPr>
            <p:cNvPr id="5082" name="Google Shape;5082;p8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8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8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6" name="Google Shape;5086;p85"/>
          <p:cNvGrpSpPr/>
          <p:nvPr/>
        </p:nvGrpSpPr>
        <p:grpSpPr>
          <a:xfrm>
            <a:off x="4166216" y="3125895"/>
            <a:ext cx="339359" cy="339253"/>
            <a:chOff x="5642475" y="1435075"/>
            <a:chExt cx="481975" cy="481825"/>
          </a:xfrm>
        </p:grpSpPr>
        <p:sp>
          <p:nvSpPr>
            <p:cNvPr id="5087" name="Google Shape;5087;p8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0" name="Google Shape;5090;p85"/>
          <p:cNvGrpSpPr/>
          <p:nvPr/>
        </p:nvGrpSpPr>
        <p:grpSpPr>
          <a:xfrm>
            <a:off x="4580702" y="3125886"/>
            <a:ext cx="343759" cy="339271"/>
            <a:chOff x="6232000" y="1435050"/>
            <a:chExt cx="488225" cy="481850"/>
          </a:xfrm>
        </p:grpSpPr>
        <p:sp>
          <p:nvSpPr>
            <p:cNvPr id="5091" name="Google Shape;5091;p8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5"/>
          <p:cNvGrpSpPr/>
          <p:nvPr/>
        </p:nvGrpSpPr>
        <p:grpSpPr>
          <a:xfrm>
            <a:off x="841438" y="3539545"/>
            <a:ext cx="299929" cy="337792"/>
            <a:chOff x="924450" y="2028975"/>
            <a:chExt cx="425975" cy="479750"/>
          </a:xfrm>
        </p:grpSpPr>
        <p:sp>
          <p:nvSpPr>
            <p:cNvPr id="5097" name="Google Shape;5097;p8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8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0" name="Google Shape;5100;p85"/>
          <p:cNvGrpSpPr/>
          <p:nvPr/>
        </p:nvGrpSpPr>
        <p:grpSpPr>
          <a:xfrm>
            <a:off x="1653934" y="3559347"/>
            <a:ext cx="339306" cy="298186"/>
            <a:chOff x="2085450" y="2057100"/>
            <a:chExt cx="481900" cy="423500"/>
          </a:xfrm>
        </p:grpSpPr>
        <p:sp>
          <p:nvSpPr>
            <p:cNvPr id="5101" name="Google Shape;5101;p8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8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85"/>
          <p:cNvGrpSpPr/>
          <p:nvPr/>
        </p:nvGrpSpPr>
        <p:grpSpPr>
          <a:xfrm>
            <a:off x="2081868" y="3582592"/>
            <a:ext cx="339306" cy="251698"/>
            <a:chOff x="2678275" y="2090100"/>
            <a:chExt cx="481900" cy="357475"/>
          </a:xfrm>
        </p:grpSpPr>
        <p:sp>
          <p:nvSpPr>
            <p:cNvPr id="5105" name="Google Shape;5105;p8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8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85"/>
          <p:cNvGrpSpPr/>
          <p:nvPr/>
        </p:nvGrpSpPr>
        <p:grpSpPr>
          <a:xfrm>
            <a:off x="2559072" y="3594790"/>
            <a:ext cx="219345" cy="227301"/>
            <a:chOff x="3357325" y="2093500"/>
            <a:chExt cx="311525" cy="322825"/>
          </a:xfrm>
        </p:grpSpPr>
        <p:sp>
          <p:nvSpPr>
            <p:cNvPr id="5111" name="Google Shape;5111;p8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8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8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4" name="Google Shape;5114;p8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5" name="Google Shape;5115;p85"/>
          <p:cNvGrpSpPr/>
          <p:nvPr/>
        </p:nvGrpSpPr>
        <p:grpSpPr>
          <a:xfrm>
            <a:off x="3353262" y="3538814"/>
            <a:ext cx="292078" cy="339253"/>
            <a:chOff x="4492800" y="2027925"/>
            <a:chExt cx="414825" cy="481825"/>
          </a:xfrm>
        </p:grpSpPr>
        <p:sp>
          <p:nvSpPr>
            <p:cNvPr id="5116" name="Google Shape;5116;p8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85"/>
          <p:cNvGrpSpPr/>
          <p:nvPr/>
        </p:nvGrpSpPr>
        <p:grpSpPr>
          <a:xfrm>
            <a:off x="3752354" y="3538805"/>
            <a:ext cx="339200" cy="339271"/>
            <a:chOff x="5049725" y="2027900"/>
            <a:chExt cx="481750" cy="481850"/>
          </a:xfrm>
        </p:grpSpPr>
        <p:sp>
          <p:nvSpPr>
            <p:cNvPr id="5119" name="Google Shape;5119;p8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8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8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7" name="Google Shape;5127;p85"/>
          <p:cNvGrpSpPr/>
          <p:nvPr/>
        </p:nvGrpSpPr>
        <p:grpSpPr>
          <a:xfrm>
            <a:off x="4225950" y="3538893"/>
            <a:ext cx="219890" cy="339095"/>
            <a:chOff x="5726350" y="2028150"/>
            <a:chExt cx="312300" cy="481600"/>
          </a:xfrm>
        </p:grpSpPr>
        <p:sp>
          <p:nvSpPr>
            <p:cNvPr id="5128" name="Google Shape;5128;p8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85"/>
          <p:cNvGrpSpPr/>
          <p:nvPr/>
        </p:nvGrpSpPr>
        <p:grpSpPr>
          <a:xfrm>
            <a:off x="4586141" y="3542000"/>
            <a:ext cx="332881" cy="332881"/>
            <a:chOff x="6239925" y="2032450"/>
            <a:chExt cx="472775" cy="472775"/>
          </a:xfrm>
        </p:grpSpPr>
        <p:sp>
          <p:nvSpPr>
            <p:cNvPr id="5132" name="Google Shape;5132;p8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85"/>
          <p:cNvGrpSpPr/>
          <p:nvPr/>
        </p:nvGrpSpPr>
        <p:grpSpPr>
          <a:xfrm>
            <a:off x="5035233" y="2364092"/>
            <a:ext cx="334641" cy="185425"/>
            <a:chOff x="903075" y="2730000"/>
            <a:chExt cx="475275" cy="263350"/>
          </a:xfrm>
        </p:grpSpPr>
        <p:sp>
          <p:nvSpPr>
            <p:cNvPr id="5135" name="Google Shape;5135;p8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8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85"/>
          <p:cNvGrpSpPr/>
          <p:nvPr/>
        </p:nvGrpSpPr>
        <p:grpSpPr>
          <a:xfrm>
            <a:off x="1239624" y="3538814"/>
            <a:ext cx="339253" cy="339253"/>
            <a:chOff x="1492675" y="2027925"/>
            <a:chExt cx="481825" cy="481825"/>
          </a:xfrm>
        </p:grpSpPr>
        <p:sp>
          <p:nvSpPr>
            <p:cNvPr id="5139" name="Google Shape;5139;p8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8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8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85"/>
          <p:cNvGrpSpPr/>
          <p:nvPr/>
        </p:nvGrpSpPr>
        <p:grpSpPr>
          <a:xfrm>
            <a:off x="5466000" y="2287178"/>
            <a:ext cx="339253" cy="339253"/>
            <a:chOff x="1492675" y="2620775"/>
            <a:chExt cx="481825" cy="481825"/>
          </a:xfrm>
        </p:grpSpPr>
        <p:sp>
          <p:nvSpPr>
            <p:cNvPr id="5145" name="Google Shape;5145;p8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7" name="Google Shape;5147;p8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8" name="Google Shape;5148;p85"/>
          <p:cNvGrpSpPr/>
          <p:nvPr/>
        </p:nvGrpSpPr>
        <p:grpSpPr>
          <a:xfrm>
            <a:off x="6289754" y="2303161"/>
            <a:ext cx="333585" cy="307287"/>
            <a:chOff x="2682350" y="2643425"/>
            <a:chExt cx="473775" cy="436425"/>
          </a:xfrm>
        </p:grpSpPr>
        <p:sp>
          <p:nvSpPr>
            <p:cNvPr id="5149" name="Google Shape;5149;p8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8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85"/>
          <p:cNvGrpSpPr/>
          <p:nvPr/>
        </p:nvGrpSpPr>
        <p:grpSpPr>
          <a:xfrm>
            <a:off x="6755243" y="2287178"/>
            <a:ext cx="238531" cy="339253"/>
            <a:chOff x="3342725" y="2620775"/>
            <a:chExt cx="338775" cy="481825"/>
          </a:xfrm>
        </p:grpSpPr>
        <p:sp>
          <p:nvSpPr>
            <p:cNvPr id="5157" name="Google Shape;5157;p8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5"/>
          <p:cNvGrpSpPr/>
          <p:nvPr/>
        </p:nvGrpSpPr>
        <p:grpSpPr>
          <a:xfrm>
            <a:off x="7148994" y="2287178"/>
            <a:ext cx="278296" cy="339253"/>
            <a:chOff x="3907325" y="2620775"/>
            <a:chExt cx="395250" cy="481825"/>
          </a:xfrm>
        </p:grpSpPr>
        <p:sp>
          <p:nvSpPr>
            <p:cNvPr id="5161" name="Google Shape;5161;p8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8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85"/>
          <p:cNvGrpSpPr/>
          <p:nvPr/>
        </p:nvGrpSpPr>
        <p:grpSpPr>
          <a:xfrm>
            <a:off x="7542181" y="2297783"/>
            <a:ext cx="339253" cy="318042"/>
            <a:chOff x="4456875" y="2635825"/>
            <a:chExt cx="481825" cy="451700"/>
          </a:xfrm>
        </p:grpSpPr>
        <p:sp>
          <p:nvSpPr>
            <p:cNvPr id="5166" name="Google Shape;5166;p8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8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8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85"/>
          <p:cNvGrpSpPr/>
          <p:nvPr/>
        </p:nvGrpSpPr>
        <p:grpSpPr>
          <a:xfrm>
            <a:off x="7967105" y="2297783"/>
            <a:ext cx="339253" cy="318042"/>
            <a:chOff x="5049725" y="2635825"/>
            <a:chExt cx="481825" cy="451700"/>
          </a:xfrm>
        </p:grpSpPr>
        <p:sp>
          <p:nvSpPr>
            <p:cNvPr id="5173" name="Google Shape;5173;p8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6" name="Google Shape;5176;p85"/>
          <p:cNvGrpSpPr/>
          <p:nvPr/>
        </p:nvGrpSpPr>
        <p:grpSpPr>
          <a:xfrm>
            <a:off x="2211475" y="3952243"/>
            <a:ext cx="338566" cy="338373"/>
            <a:chOff x="5643000" y="2621375"/>
            <a:chExt cx="480850" cy="480575"/>
          </a:xfrm>
        </p:grpSpPr>
        <p:sp>
          <p:nvSpPr>
            <p:cNvPr id="5177" name="Google Shape;5177;p8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85"/>
          <p:cNvGrpSpPr/>
          <p:nvPr/>
        </p:nvGrpSpPr>
        <p:grpSpPr>
          <a:xfrm>
            <a:off x="4032695" y="3951803"/>
            <a:ext cx="339359" cy="339253"/>
            <a:chOff x="6235250" y="2620775"/>
            <a:chExt cx="481975" cy="481825"/>
          </a:xfrm>
        </p:grpSpPr>
        <p:sp>
          <p:nvSpPr>
            <p:cNvPr id="5185" name="Google Shape;5185;p8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8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0" name="Google Shape;5190;p8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1" name="Google Shape;5191;p85"/>
          <p:cNvGrpSpPr/>
          <p:nvPr/>
        </p:nvGrpSpPr>
        <p:grpSpPr>
          <a:xfrm>
            <a:off x="5465078" y="2711317"/>
            <a:ext cx="341101" cy="339253"/>
            <a:chOff x="1535000" y="3223325"/>
            <a:chExt cx="484450" cy="481825"/>
          </a:xfrm>
        </p:grpSpPr>
        <p:sp>
          <p:nvSpPr>
            <p:cNvPr id="5192" name="Google Shape;5192;p8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85"/>
          <p:cNvGrpSpPr/>
          <p:nvPr/>
        </p:nvGrpSpPr>
        <p:grpSpPr>
          <a:xfrm>
            <a:off x="5872645" y="2746618"/>
            <a:ext cx="339253" cy="268649"/>
            <a:chOff x="2085525" y="3263750"/>
            <a:chExt cx="481825" cy="381550"/>
          </a:xfrm>
        </p:grpSpPr>
        <p:sp>
          <p:nvSpPr>
            <p:cNvPr id="5196" name="Google Shape;5196;p8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8" name="Google Shape;5198;p8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9" name="Google Shape;5199;p85"/>
          <p:cNvGrpSpPr/>
          <p:nvPr/>
        </p:nvGrpSpPr>
        <p:grpSpPr>
          <a:xfrm>
            <a:off x="6704407" y="2711308"/>
            <a:ext cx="340204" cy="339271"/>
            <a:chOff x="3270450" y="3213625"/>
            <a:chExt cx="483175" cy="481850"/>
          </a:xfrm>
        </p:grpSpPr>
        <p:sp>
          <p:nvSpPr>
            <p:cNvPr id="5200" name="Google Shape;5200;p8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5"/>
          <p:cNvGrpSpPr/>
          <p:nvPr/>
        </p:nvGrpSpPr>
        <p:grpSpPr>
          <a:xfrm>
            <a:off x="7203676" y="2711317"/>
            <a:ext cx="168931" cy="339253"/>
            <a:chOff x="3984950" y="3213600"/>
            <a:chExt cx="239925" cy="481825"/>
          </a:xfrm>
        </p:grpSpPr>
        <p:sp>
          <p:nvSpPr>
            <p:cNvPr id="5203" name="Google Shape;5203;p8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5" name="Google Shape;5205;p8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7" name="Google Shape;5207;p85"/>
          <p:cNvGrpSpPr/>
          <p:nvPr/>
        </p:nvGrpSpPr>
        <p:grpSpPr>
          <a:xfrm>
            <a:off x="1736111" y="3981487"/>
            <a:ext cx="355218" cy="279880"/>
            <a:chOff x="5629975" y="3255775"/>
            <a:chExt cx="504500" cy="397500"/>
          </a:xfrm>
        </p:grpSpPr>
        <p:sp>
          <p:nvSpPr>
            <p:cNvPr id="5208" name="Google Shape;5208;p8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3" name="Google Shape;5213;p85"/>
          <p:cNvGrpSpPr/>
          <p:nvPr/>
        </p:nvGrpSpPr>
        <p:grpSpPr>
          <a:xfrm>
            <a:off x="3572294" y="3981593"/>
            <a:ext cx="340256" cy="279669"/>
            <a:chOff x="6234950" y="3255925"/>
            <a:chExt cx="483250" cy="397200"/>
          </a:xfrm>
        </p:grpSpPr>
        <p:sp>
          <p:nvSpPr>
            <p:cNvPr id="5214" name="Google Shape;5214;p8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8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0" name="Google Shape;5220;p85"/>
          <p:cNvGrpSpPr/>
          <p:nvPr/>
        </p:nvGrpSpPr>
        <p:grpSpPr>
          <a:xfrm>
            <a:off x="5043532" y="3125970"/>
            <a:ext cx="318042" cy="339253"/>
            <a:chOff x="914900" y="3806450"/>
            <a:chExt cx="451700" cy="481825"/>
          </a:xfrm>
        </p:grpSpPr>
        <p:sp>
          <p:nvSpPr>
            <p:cNvPr id="5221" name="Google Shape;5221;p8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8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8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6" name="Google Shape;5226;p85"/>
          <p:cNvGrpSpPr/>
          <p:nvPr/>
        </p:nvGrpSpPr>
        <p:grpSpPr>
          <a:xfrm>
            <a:off x="5462454" y="3125785"/>
            <a:ext cx="346347" cy="339623"/>
            <a:chOff x="1490050" y="3805975"/>
            <a:chExt cx="491900" cy="482350"/>
          </a:xfrm>
        </p:grpSpPr>
        <p:sp>
          <p:nvSpPr>
            <p:cNvPr id="5227" name="Google Shape;5227;p8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8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8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85"/>
          <p:cNvGrpSpPr/>
          <p:nvPr/>
        </p:nvGrpSpPr>
        <p:grpSpPr>
          <a:xfrm>
            <a:off x="5886322" y="3125970"/>
            <a:ext cx="311899" cy="339253"/>
            <a:chOff x="2104275" y="3806450"/>
            <a:chExt cx="442975" cy="481825"/>
          </a:xfrm>
        </p:grpSpPr>
        <p:sp>
          <p:nvSpPr>
            <p:cNvPr id="5232" name="Google Shape;5232;p8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85"/>
          <p:cNvGrpSpPr/>
          <p:nvPr/>
        </p:nvGrpSpPr>
        <p:grpSpPr>
          <a:xfrm>
            <a:off x="6309839" y="3125970"/>
            <a:ext cx="293416" cy="339253"/>
            <a:chOff x="2710875" y="3806450"/>
            <a:chExt cx="416725" cy="481825"/>
          </a:xfrm>
        </p:grpSpPr>
        <p:sp>
          <p:nvSpPr>
            <p:cNvPr id="5235" name="Google Shape;5235;p8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5"/>
          <p:cNvGrpSpPr/>
          <p:nvPr/>
        </p:nvGrpSpPr>
        <p:grpSpPr>
          <a:xfrm>
            <a:off x="6704883" y="3166412"/>
            <a:ext cx="339253" cy="258369"/>
            <a:chOff x="3271200" y="3863875"/>
            <a:chExt cx="481825" cy="366950"/>
          </a:xfrm>
        </p:grpSpPr>
        <p:sp>
          <p:nvSpPr>
            <p:cNvPr id="5238" name="Google Shape;5238;p8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85"/>
          <p:cNvGrpSpPr/>
          <p:nvPr/>
        </p:nvGrpSpPr>
        <p:grpSpPr>
          <a:xfrm>
            <a:off x="7140377" y="3126199"/>
            <a:ext cx="295528" cy="338795"/>
            <a:chOff x="3895050" y="3806775"/>
            <a:chExt cx="419725" cy="481175"/>
          </a:xfrm>
        </p:grpSpPr>
        <p:sp>
          <p:nvSpPr>
            <p:cNvPr id="5241" name="Google Shape;5241;p8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5"/>
          <p:cNvGrpSpPr/>
          <p:nvPr/>
        </p:nvGrpSpPr>
        <p:grpSpPr>
          <a:xfrm>
            <a:off x="7543659" y="3125979"/>
            <a:ext cx="336296" cy="339235"/>
            <a:chOff x="4464775" y="3806475"/>
            <a:chExt cx="477625" cy="481800"/>
          </a:xfrm>
        </p:grpSpPr>
        <p:sp>
          <p:nvSpPr>
            <p:cNvPr id="5244" name="Google Shape;5244;p8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5"/>
          <p:cNvGrpSpPr/>
          <p:nvPr/>
        </p:nvGrpSpPr>
        <p:grpSpPr>
          <a:xfrm>
            <a:off x="7967105" y="3125970"/>
            <a:ext cx="339253" cy="339253"/>
            <a:chOff x="5049725" y="3806450"/>
            <a:chExt cx="481825" cy="481825"/>
          </a:xfrm>
        </p:grpSpPr>
        <p:sp>
          <p:nvSpPr>
            <p:cNvPr id="5251" name="Google Shape;5251;p8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4" name="Google Shape;5254;p85"/>
          <p:cNvGrpSpPr/>
          <p:nvPr/>
        </p:nvGrpSpPr>
        <p:grpSpPr>
          <a:xfrm>
            <a:off x="1276714" y="3951798"/>
            <a:ext cx="339253" cy="339253"/>
            <a:chOff x="5651375" y="3806450"/>
            <a:chExt cx="481825" cy="481825"/>
          </a:xfrm>
        </p:grpSpPr>
        <p:sp>
          <p:nvSpPr>
            <p:cNvPr id="5255" name="Google Shape;5255;p8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85"/>
          <p:cNvGrpSpPr/>
          <p:nvPr/>
        </p:nvGrpSpPr>
        <p:grpSpPr>
          <a:xfrm>
            <a:off x="3153646" y="3953787"/>
            <a:ext cx="298503" cy="335275"/>
            <a:chOff x="6264300" y="3809300"/>
            <a:chExt cx="423950" cy="476175"/>
          </a:xfrm>
        </p:grpSpPr>
        <p:sp>
          <p:nvSpPr>
            <p:cNvPr id="5260" name="Google Shape;5260;p8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5"/>
          <p:cNvGrpSpPr/>
          <p:nvPr/>
        </p:nvGrpSpPr>
        <p:grpSpPr>
          <a:xfrm>
            <a:off x="5032267" y="3538881"/>
            <a:ext cx="340573" cy="339271"/>
            <a:chOff x="898875" y="4399275"/>
            <a:chExt cx="483700" cy="481850"/>
          </a:xfrm>
        </p:grpSpPr>
        <p:sp>
          <p:nvSpPr>
            <p:cNvPr id="5264" name="Google Shape;5264;p8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85"/>
          <p:cNvGrpSpPr/>
          <p:nvPr/>
        </p:nvGrpSpPr>
        <p:grpSpPr>
          <a:xfrm>
            <a:off x="5466000" y="3554133"/>
            <a:ext cx="339253" cy="308765"/>
            <a:chOff x="1492675" y="4420975"/>
            <a:chExt cx="481825" cy="438525"/>
          </a:xfrm>
        </p:grpSpPr>
        <p:sp>
          <p:nvSpPr>
            <p:cNvPr id="5273" name="Google Shape;5273;p8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8" name="Google Shape;5278;p85"/>
          <p:cNvGrpSpPr/>
          <p:nvPr/>
        </p:nvGrpSpPr>
        <p:grpSpPr>
          <a:xfrm>
            <a:off x="5870982" y="3539558"/>
            <a:ext cx="342580" cy="337915"/>
            <a:chOff x="2084100" y="4400250"/>
            <a:chExt cx="486550" cy="479925"/>
          </a:xfrm>
        </p:grpSpPr>
        <p:sp>
          <p:nvSpPr>
            <p:cNvPr id="5279" name="Google Shape;5279;p8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8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85"/>
          <p:cNvGrpSpPr/>
          <p:nvPr/>
        </p:nvGrpSpPr>
        <p:grpSpPr>
          <a:xfrm>
            <a:off x="6307462" y="3538907"/>
            <a:ext cx="298169" cy="339218"/>
            <a:chOff x="2707950" y="4399325"/>
            <a:chExt cx="423475" cy="481775"/>
          </a:xfrm>
        </p:grpSpPr>
        <p:sp>
          <p:nvSpPr>
            <p:cNvPr id="5286" name="Google Shape;5286;p8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8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8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5"/>
          <p:cNvGrpSpPr/>
          <p:nvPr/>
        </p:nvGrpSpPr>
        <p:grpSpPr>
          <a:xfrm>
            <a:off x="6736981" y="3538881"/>
            <a:ext cx="275057" cy="339271"/>
            <a:chOff x="3330525" y="4399275"/>
            <a:chExt cx="390650" cy="481850"/>
          </a:xfrm>
        </p:grpSpPr>
        <p:sp>
          <p:nvSpPr>
            <p:cNvPr id="5299" name="Google Shape;5299;p8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8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5"/>
          <p:cNvGrpSpPr/>
          <p:nvPr/>
        </p:nvGrpSpPr>
        <p:grpSpPr>
          <a:xfrm>
            <a:off x="7161510" y="3538890"/>
            <a:ext cx="253265" cy="339253"/>
            <a:chOff x="3938800" y="4399275"/>
            <a:chExt cx="359700" cy="481825"/>
          </a:xfrm>
        </p:grpSpPr>
        <p:sp>
          <p:nvSpPr>
            <p:cNvPr id="5307" name="Google Shape;5307;p8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2" name="Google Shape;5312;p85"/>
          <p:cNvGrpSpPr/>
          <p:nvPr/>
        </p:nvGrpSpPr>
        <p:grpSpPr>
          <a:xfrm>
            <a:off x="7632288" y="3538890"/>
            <a:ext cx="159039" cy="339253"/>
            <a:chOff x="4584850" y="4399275"/>
            <a:chExt cx="225875" cy="481825"/>
          </a:xfrm>
        </p:grpSpPr>
        <p:sp>
          <p:nvSpPr>
            <p:cNvPr id="5313" name="Google Shape;5313;p8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8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5" name="Google Shape;5315;p8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6" name="Google Shape;5316;p85"/>
          <p:cNvGrpSpPr/>
          <p:nvPr/>
        </p:nvGrpSpPr>
        <p:grpSpPr>
          <a:xfrm>
            <a:off x="817316" y="3951795"/>
            <a:ext cx="339253" cy="339253"/>
            <a:chOff x="5642550" y="4399275"/>
            <a:chExt cx="481825" cy="481825"/>
          </a:xfrm>
        </p:grpSpPr>
        <p:sp>
          <p:nvSpPr>
            <p:cNvPr id="5317" name="Google Shape;5317;p8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85"/>
          <p:cNvGrpSpPr/>
          <p:nvPr/>
        </p:nvGrpSpPr>
        <p:grpSpPr>
          <a:xfrm>
            <a:off x="2670186" y="3963703"/>
            <a:ext cx="363316" cy="315437"/>
            <a:chOff x="6218300" y="4416175"/>
            <a:chExt cx="516000" cy="448000"/>
          </a:xfrm>
        </p:grpSpPr>
        <p:sp>
          <p:nvSpPr>
            <p:cNvPr id="5320" name="Google Shape;5320;p8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85"/>
          <p:cNvGrpSpPr/>
          <p:nvPr/>
        </p:nvGrpSpPr>
        <p:grpSpPr>
          <a:xfrm>
            <a:off x="5870391" y="3951792"/>
            <a:ext cx="339253" cy="339253"/>
            <a:chOff x="899850" y="4992125"/>
            <a:chExt cx="481825" cy="481825"/>
          </a:xfrm>
        </p:grpSpPr>
        <p:sp>
          <p:nvSpPr>
            <p:cNvPr id="5324" name="Google Shape;5324;p8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85"/>
          <p:cNvGrpSpPr/>
          <p:nvPr/>
        </p:nvGrpSpPr>
        <p:grpSpPr>
          <a:xfrm>
            <a:off x="5410993" y="3951792"/>
            <a:ext cx="339253" cy="339253"/>
            <a:chOff x="1492675" y="4992125"/>
            <a:chExt cx="481825" cy="481825"/>
          </a:xfrm>
        </p:grpSpPr>
        <p:sp>
          <p:nvSpPr>
            <p:cNvPr id="5328" name="Google Shape;5328;p8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85"/>
          <p:cNvGrpSpPr/>
          <p:nvPr/>
        </p:nvGrpSpPr>
        <p:grpSpPr>
          <a:xfrm>
            <a:off x="4951595" y="3951792"/>
            <a:ext cx="339253" cy="339253"/>
            <a:chOff x="2085525" y="4992125"/>
            <a:chExt cx="481825" cy="481825"/>
          </a:xfrm>
        </p:grpSpPr>
        <p:sp>
          <p:nvSpPr>
            <p:cNvPr id="5331" name="Google Shape;5331;p8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8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85"/>
          <p:cNvGrpSpPr/>
          <p:nvPr/>
        </p:nvGrpSpPr>
        <p:grpSpPr>
          <a:xfrm>
            <a:off x="6789344" y="3951792"/>
            <a:ext cx="339253" cy="339253"/>
            <a:chOff x="2678350" y="4992125"/>
            <a:chExt cx="481825" cy="481825"/>
          </a:xfrm>
        </p:grpSpPr>
        <p:sp>
          <p:nvSpPr>
            <p:cNvPr id="5334" name="Google Shape;5334;p8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85"/>
          <p:cNvGrpSpPr/>
          <p:nvPr/>
        </p:nvGrpSpPr>
        <p:grpSpPr>
          <a:xfrm>
            <a:off x="4492198" y="3951792"/>
            <a:ext cx="339253" cy="339253"/>
            <a:chOff x="3271200" y="4992125"/>
            <a:chExt cx="481825" cy="481825"/>
          </a:xfrm>
        </p:grpSpPr>
        <p:sp>
          <p:nvSpPr>
            <p:cNvPr id="5338" name="Google Shape;5338;p8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8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85"/>
          <p:cNvGrpSpPr/>
          <p:nvPr/>
        </p:nvGrpSpPr>
        <p:grpSpPr>
          <a:xfrm>
            <a:off x="6329788" y="3952813"/>
            <a:ext cx="339411" cy="337211"/>
            <a:chOff x="5049575" y="4993600"/>
            <a:chExt cx="482050" cy="478925"/>
          </a:xfrm>
        </p:grpSpPr>
        <p:sp>
          <p:nvSpPr>
            <p:cNvPr id="5342" name="Google Shape;5342;p8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8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8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8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6" name="Google Shape;5346;p8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47" name="Google Shape;5347;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48" name="Google Shape;5348;p85"/>
          <p:cNvGrpSpPr/>
          <p:nvPr/>
        </p:nvGrpSpPr>
        <p:grpSpPr>
          <a:xfrm>
            <a:off x="7248742" y="3975375"/>
            <a:ext cx="195300" cy="343772"/>
            <a:chOff x="3999225" y="4364775"/>
            <a:chExt cx="195300" cy="343772"/>
          </a:xfrm>
        </p:grpSpPr>
        <p:grpSp>
          <p:nvGrpSpPr>
            <p:cNvPr id="5349" name="Google Shape;5349;p85"/>
            <p:cNvGrpSpPr/>
            <p:nvPr/>
          </p:nvGrpSpPr>
          <p:grpSpPr>
            <a:xfrm>
              <a:off x="4048568" y="4562577"/>
              <a:ext cx="97317" cy="145970"/>
              <a:chOff x="1529575" y="2222650"/>
              <a:chExt cx="203125" cy="304675"/>
            </a:xfrm>
          </p:grpSpPr>
          <p:sp>
            <p:nvSpPr>
              <p:cNvPr id="5350" name="Google Shape;5350;p8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5"/>
            <p:cNvGrpSpPr/>
            <p:nvPr/>
          </p:nvGrpSpPr>
          <p:grpSpPr>
            <a:xfrm>
              <a:off x="3999225" y="4364775"/>
              <a:ext cx="195300" cy="195300"/>
              <a:chOff x="3999225" y="4364775"/>
              <a:chExt cx="195300" cy="195300"/>
            </a:xfrm>
          </p:grpSpPr>
          <p:sp>
            <p:nvSpPr>
              <p:cNvPr id="5353" name="Google Shape;5353;p8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5" name="Google Shape;5355;p85"/>
          <p:cNvGrpSpPr/>
          <p:nvPr/>
        </p:nvGrpSpPr>
        <p:grpSpPr>
          <a:xfrm>
            <a:off x="7564186" y="3991627"/>
            <a:ext cx="277088" cy="259611"/>
            <a:chOff x="4335888" y="4398114"/>
            <a:chExt cx="277088" cy="259611"/>
          </a:xfrm>
        </p:grpSpPr>
        <p:grpSp>
          <p:nvGrpSpPr>
            <p:cNvPr id="5356" name="Google Shape;5356;p85"/>
            <p:cNvGrpSpPr/>
            <p:nvPr/>
          </p:nvGrpSpPr>
          <p:grpSpPr>
            <a:xfrm>
              <a:off x="4335888" y="4462425"/>
              <a:ext cx="195300" cy="195300"/>
              <a:chOff x="4335888" y="4462425"/>
              <a:chExt cx="195300" cy="195300"/>
            </a:xfrm>
          </p:grpSpPr>
          <p:sp>
            <p:nvSpPr>
              <p:cNvPr id="5357" name="Google Shape;5357;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85"/>
            <p:cNvGrpSpPr/>
            <p:nvPr/>
          </p:nvGrpSpPr>
          <p:grpSpPr>
            <a:xfrm>
              <a:off x="4509813" y="4398114"/>
              <a:ext cx="103162" cy="103198"/>
              <a:chOff x="2277975" y="2021700"/>
              <a:chExt cx="215325" cy="215400"/>
            </a:xfrm>
          </p:grpSpPr>
          <p:sp>
            <p:nvSpPr>
              <p:cNvPr id="5360" name="Google Shape;5360;p8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85"/>
          <p:cNvGrpSpPr/>
          <p:nvPr/>
        </p:nvGrpSpPr>
        <p:grpSpPr>
          <a:xfrm>
            <a:off x="7961419" y="4049613"/>
            <a:ext cx="392275" cy="195300"/>
            <a:chOff x="4752588" y="4440200"/>
            <a:chExt cx="392275" cy="195300"/>
          </a:xfrm>
        </p:grpSpPr>
        <p:grpSp>
          <p:nvGrpSpPr>
            <p:cNvPr id="5363" name="Google Shape;5363;p85"/>
            <p:cNvGrpSpPr/>
            <p:nvPr/>
          </p:nvGrpSpPr>
          <p:grpSpPr>
            <a:xfrm>
              <a:off x="4950384" y="4469728"/>
              <a:ext cx="194479" cy="136244"/>
              <a:chOff x="3163375" y="2175125"/>
              <a:chExt cx="405925" cy="284375"/>
            </a:xfrm>
          </p:grpSpPr>
          <p:sp>
            <p:nvSpPr>
              <p:cNvPr id="5364" name="Google Shape;5364;p8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5"/>
            <p:cNvGrpSpPr/>
            <p:nvPr/>
          </p:nvGrpSpPr>
          <p:grpSpPr>
            <a:xfrm>
              <a:off x="4752588" y="4440200"/>
              <a:ext cx="195300" cy="195300"/>
              <a:chOff x="4335888" y="4462425"/>
              <a:chExt cx="195300" cy="195300"/>
            </a:xfrm>
          </p:grpSpPr>
          <p:sp>
            <p:nvSpPr>
              <p:cNvPr id="5368" name="Google Shape;5368;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40"/>
          <p:cNvSpPr txBox="1">
            <a:spLocks noGrp="1"/>
          </p:cNvSpPr>
          <p:nvPr>
            <p:ph type="subTitle" idx="1"/>
          </p:nvPr>
        </p:nvSpPr>
        <p:spPr>
          <a:xfrm>
            <a:off x="939200" y="2681166"/>
            <a:ext cx="3578400" cy="93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Mise en forme des données</a:t>
            </a:r>
            <a:endParaRPr dirty="0"/>
          </a:p>
        </p:txBody>
      </p:sp>
      <p:pic>
        <p:nvPicPr>
          <p:cNvPr id="252" name="Google Shape;252;p40"/>
          <p:cNvPicPr preferRelativeResize="0">
            <a:picLocks noGrp="1"/>
          </p:cNvPicPr>
          <p:nvPr>
            <p:ph type="pic" idx="2"/>
          </p:nvPr>
        </p:nvPicPr>
        <p:blipFill rotWithShape="1">
          <a:blip r:embed="rId3">
            <a:alphaModFix/>
          </a:blip>
          <a:srcRect l="24644" r="25997"/>
          <a:stretch/>
        </p:blipFill>
        <p:spPr>
          <a:xfrm>
            <a:off x="5335800" y="0"/>
            <a:ext cx="3808200" cy="5143500"/>
          </a:xfrm>
          <a:prstGeom prst="rect">
            <a:avLst/>
          </a:prstGeom>
        </p:spPr>
      </p:pic>
      <p:cxnSp>
        <p:nvCxnSpPr>
          <p:cNvPr id="253" name="Google Shape;253;p40"/>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254" name="Google Shape;254;p40"/>
          <p:cNvPicPr preferRelativeResize="0"/>
          <p:nvPr/>
        </p:nvPicPr>
        <p:blipFill>
          <a:blip r:embed="rId4">
            <a:alphaModFix amt="50000"/>
          </a:blip>
          <a:stretch>
            <a:fillRect/>
          </a:stretch>
        </p:blipFill>
        <p:spPr>
          <a:xfrm>
            <a:off x="4287300" y="146658"/>
            <a:ext cx="790900" cy="1205934"/>
          </a:xfrm>
          <a:prstGeom prst="rect">
            <a:avLst/>
          </a:prstGeom>
          <a:noFill/>
          <a:ln>
            <a:noFill/>
          </a:ln>
        </p:spPr>
      </p:pic>
      <p:cxnSp>
        <p:nvCxnSpPr>
          <p:cNvPr id="255" name="Google Shape;255;p40"/>
          <p:cNvCxnSpPr/>
          <p:nvPr/>
        </p:nvCxnSpPr>
        <p:spPr>
          <a:xfrm>
            <a:off x="-13600" y="2579850"/>
            <a:ext cx="45312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60;p41">
            <a:extLst>
              <a:ext uri="{FF2B5EF4-FFF2-40B4-BE49-F238E27FC236}">
                <a16:creationId xmlns:a16="http://schemas.microsoft.com/office/drawing/2014/main" id="{5712D34E-0EE8-CC58-2C9B-F7DAD649F6CF}"/>
              </a:ext>
            </a:extLst>
          </p:cNvPr>
          <p:cNvSpPr txBox="1">
            <a:spLocks noGrp="1"/>
          </p:cNvSpPr>
          <p:nvPr>
            <p:ph type="title"/>
          </p:nvPr>
        </p:nvSpPr>
        <p:spPr>
          <a:xfrm>
            <a:off x="654101" y="1200861"/>
            <a:ext cx="4272599" cy="1419900"/>
          </a:xfrm>
          <a:prstGeom prst="rect">
            <a:avLst/>
          </a:prstGeom>
        </p:spPr>
        <p:txBody>
          <a:bodyPr spcFirstLastPara="1" wrap="square" lIns="91425" tIns="91425" rIns="91425" bIns="91425" anchor="b" anchorCtr="0">
            <a:noAutofit/>
          </a:bodyPr>
          <a:lstStyle/>
          <a:p>
            <a:pPr algn="l">
              <a:buSzPts val="3600"/>
            </a:pPr>
            <a:r>
              <a:rPr lang="fr-FR" sz="4800" noProof="0" dirty="0"/>
              <a:t>Nettoyage</a:t>
            </a:r>
          </a:p>
        </p:txBody>
      </p:sp>
      <p:sp>
        <p:nvSpPr>
          <p:cNvPr id="6" name="Google Shape;262;p41">
            <a:extLst>
              <a:ext uri="{FF2B5EF4-FFF2-40B4-BE49-F238E27FC236}">
                <a16:creationId xmlns:a16="http://schemas.microsoft.com/office/drawing/2014/main" id="{7AFC766B-6A15-61AE-08BF-DF1B06424715}"/>
              </a:ext>
            </a:extLst>
          </p:cNvPr>
          <p:cNvSpPr txBox="1">
            <a:spLocks/>
          </p:cNvSpPr>
          <p:nvPr/>
        </p:nvSpPr>
        <p:spPr>
          <a:xfrm>
            <a:off x="654100" y="1041177"/>
            <a:ext cx="1001100" cy="728700"/>
          </a:xfrm>
          <a:prstGeom prst="rect">
            <a:avLst/>
          </a:prstGeom>
          <a:noFill/>
          <a:ln>
            <a:noFill/>
          </a:ln>
        </p:spPr>
        <p:txBody>
          <a:bodyPr spcFirstLastPara="1" wrap="square" lIns="91425" tIns="91425" rIns="91425" bIns="91425" anchor="b" anchorCtr="0">
            <a:noAutofit/>
          </a:bodyPr>
          <a:lstStyle/>
          <a:p>
            <a:pPr>
              <a:buClr>
                <a:schemeClr val="dk1"/>
              </a:buClr>
              <a:buSzPts val="12000"/>
            </a:pPr>
            <a:r>
              <a:rPr lang="en" sz="4800" dirty="0">
                <a:solidFill>
                  <a:schemeClr val="dk1"/>
                </a:solidFill>
                <a:latin typeface="Rozha One"/>
                <a:cs typeface="Rozha One"/>
                <a:sym typeface="Rozha On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73"/>
        <p:cNvGrpSpPr/>
        <p:nvPr/>
      </p:nvGrpSpPr>
      <p:grpSpPr>
        <a:xfrm>
          <a:off x="0" y="0"/>
          <a:ext cx="0" cy="0"/>
          <a:chOff x="0" y="0"/>
          <a:chExt cx="0" cy="0"/>
        </a:xfrm>
      </p:grpSpPr>
      <p:grpSp>
        <p:nvGrpSpPr>
          <p:cNvPr id="5374" name="Google Shape;5374;p86"/>
          <p:cNvGrpSpPr/>
          <p:nvPr/>
        </p:nvGrpSpPr>
        <p:grpSpPr>
          <a:xfrm>
            <a:off x="856199" y="1311179"/>
            <a:ext cx="322099" cy="370529"/>
            <a:chOff x="-42971725" y="3217825"/>
            <a:chExt cx="275675" cy="317125"/>
          </a:xfrm>
        </p:grpSpPr>
        <p:sp>
          <p:nvSpPr>
            <p:cNvPr id="5375" name="Google Shape;5375;p8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6"/>
          <p:cNvGrpSpPr/>
          <p:nvPr/>
        </p:nvGrpSpPr>
        <p:grpSpPr>
          <a:xfrm>
            <a:off x="828113" y="1779835"/>
            <a:ext cx="378270" cy="337551"/>
            <a:chOff x="-42996150" y="3612600"/>
            <a:chExt cx="323750" cy="288900"/>
          </a:xfrm>
        </p:grpSpPr>
        <p:sp>
          <p:nvSpPr>
            <p:cNvPr id="5379" name="Google Shape;5379;p8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6"/>
          <p:cNvGrpSpPr/>
          <p:nvPr/>
        </p:nvGrpSpPr>
        <p:grpSpPr>
          <a:xfrm>
            <a:off x="830874" y="2189205"/>
            <a:ext cx="372749" cy="370909"/>
            <a:chOff x="-42994575" y="3950300"/>
            <a:chExt cx="319025" cy="317450"/>
          </a:xfrm>
        </p:grpSpPr>
        <p:sp>
          <p:nvSpPr>
            <p:cNvPr id="5383" name="Google Shape;5383;p8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86"/>
          <p:cNvGrpSpPr/>
          <p:nvPr/>
        </p:nvGrpSpPr>
        <p:grpSpPr>
          <a:xfrm>
            <a:off x="2984269" y="1336037"/>
            <a:ext cx="371785" cy="370879"/>
            <a:chOff x="-41111350" y="3239100"/>
            <a:chExt cx="318200" cy="317425"/>
          </a:xfrm>
        </p:grpSpPr>
        <p:sp>
          <p:nvSpPr>
            <p:cNvPr id="5387" name="Google Shape;5387;p8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6"/>
          <p:cNvGrpSpPr/>
          <p:nvPr/>
        </p:nvGrpSpPr>
        <p:grpSpPr>
          <a:xfrm>
            <a:off x="2980588" y="1771568"/>
            <a:ext cx="379146" cy="370967"/>
            <a:chOff x="-41117650" y="3605525"/>
            <a:chExt cx="324500" cy="317500"/>
          </a:xfrm>
        </p:grpSpPr>
        <p:sp>
          <p:nvSpPr>
            <p:cNvPr id="5392" name="Google Shape;5392;p8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8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86"/>
          <p:cNvGrpSpPr/>
          <p:nvPr/>
        </p:nvGrpSpPr>
        <p:grpSpPr>
          <a:xfrm>
            <a:off x="1806843" y="2663092"/>
            <a:ext cx="216271" cy="371814"/>
            <a:chOff x="-39205300" y="3220175"/>
            <a:chExt cx="185100" cy="318225"/>
          </a:xfrm>
        </p:grpSpPr>
        <p:sp>
          <p:nvSpPr>
            <p:cNvPr id="5397" name="Google Shape;5397;p8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6"/>
          <p:cNvGrpSpPr/>
          <p:nvPr/>
        </p:nvGrpSpPr>
        <p:grpSpPr>
          <a:xfrm>
            <a:off x="1772370" y="3123163"/>
            <a:ext cx="300016" cy="369273"/>
            <a:chOff x="-39248625" y="3588600"/>
            <a:chExt cx="256775" cy="316050"/>
          </a:xfrm>
        </p:grpSpPr>
        <p:sp>
          <p:nvSpPr>
            <p:cNvPr id="5400" name="Google Shape;5400;p8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2" name="Google Shape;5402;p8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86"/>
          <p:cNvGrpSpPr/>
          <p:nvPr/>
        </p:nvGrpSpPr>
        <p:grpSpPr>
          <a:xfrm>
            <a:off x="1223084" y="1311179"/>
            <a:ext cx="429504" cy="370879"/>
            <a:chOff x="-42651700" y="3217825"/>
            <a:chExt cx="367600" cy="317425"/>
          </a:xfrm>
        </p:grpSpPr>
        <p:sp>
          <p:nvSpPr>
            <p:cNvPr id="5405" name="Google Shape;5405;p8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86"/>
          <p:cNvGrpSpPr/>
          <p:nvPr/>
        </p:nvGrpSpPr>
        <p:grpSpPr>
          <a:xfrm>
            <a:off x="1258516" y="1750829"/>
            <a:ext cx="358640" cy="363226"/>
            <a:chOff x="-42617300" y="3587775"/>
            <a:chExt cx="306950" cy="310875"/>
          </a:xfrm>
        </p:grpSpPr>
        <p:sp>
          <p:nvSpPr>
            <p:cNvPr id="5410" name="Google Shape;5410;p8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86"/>
          <p:cNvGrpSpPr/>
          <p:nvPr/>
        </p:nvGrpSpPr>
        <p:grpSpPr>
          <a:xfrm>
            <a:off x="3430343" y="1335569"/>
            <a:ext cx="376926" cy="370324"/>
            <a:chOff x="-40748275" y="3238700"/>
            <a:chExt cx="322600" cy="316950"/>
          </a:xfrm>
        </p:grpSpPr>
        <p:sp>
          <p:nvSpPr>
            <p:cNvPr id="5414" name="Google Shape;5414;p8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3432899" y="1803553"/>
            <a:ext cx="371814" cy="338690"/>
            <a:chOff x="-40745125" y="3632900"/>
            <a:chExt cx="318225" cy="289875"/>
          </a:xfrm>
        </p:grpSpPr>
        <p:sp>
          <p:nvSpPr>
            <p:cNvPr id="5421" name="Google Shape;5421;p8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6"/>
          <p:cNvGrpSpPr/>
          <p:nvPr/>
        </p:nvGrpSpPr>
        <p:grpSpPr>
          <a:xfrm>
            <a:off x="3437047" y="2214764"/>
            <a:ext cx="363518" cy="370178"/>
            <a:chOff x="-40742750" y="3972175"/>
            <a:chExt cx="311125" cy="316825"/>
          </a:xfrm>
        </p:grpSpPr>
        <p:sp>
          <p:nvSpPr>
            <p:cNvPr id="5429" name="Google Shape;5429;p8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6"/>
          <p:cNvGrpSpPr/>
          <p:nvPr/>
        </p:nvGrpSpPr>
        <p:grpSpPr>
          <a:xfrm>
            <a:off x="2219708" y="2664932"/>
            <a:ext cx="266892" cy="369974"/>
            <a:chOff x="-38860325" y="3221750"/>
            <a:chExt cx="228425" cy="316650"/>
          </a:xfrm>
        </p:grpSpPr>
        <p:sp>
          <p:nvSpPr>
            <p:cNvPr id="5432" name="Google Shape;5432;p8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6"/>
          <p:cNvGrpSpPr/>
          <p:nvPr/>
        </p:nvGrpSpPr>
        <p:grpSpPr>
          <a:xfrm>
            <a:off x="2170515" y="3126989"/>
            <a:ext cx="380081" cy="367111"/>
            <a:chOff x="-38905225" y="3591875"/>
            <a:chExt cx="325300" cy="314200"/>
          </a:xfrm>
        </p:grpSpPr>
        <p:sp>
          <p:nvSpPr>
            <p:cNvPr id="5437" name="Google Shape;5437;p8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0" name="Google Shape;5440;p8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86"/>
          <p:cNvGrpSpPr/>
          <p:nvPr/>
        </p:nvGrpSpPr>
        <p:grpSpPr>
          <a:xfrm>
            <a:off x="3977265" y="3112069"/>
            <a:ext cx="290815" cy="369740"/>
            <a:chOff x="-37370925" y="3579105"/>
            <a:chExt cx="248900" cy="316450"/>
          </a:xfrm>
        </p:grpSpPr>
        <p:sp>
          <p:nvSpPr>
            <p:cNvPr id="5442" name="Google Shape;5442;p8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8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86"/>
          <p:cNvGrpSpPr/>
          <p:nvPr/>
        </p:nvGrpSpPr>
        <p:grpSpPr>
          <a:xfrm>
            <a:off x="1670640" y="2190140"/>
            <a:ext cx="371814" cy="369974"/>
            <a:chOff x="-42259725" y="3951100"/>
            <a:chExt cx="318225" cy="316650"/>
          </a:xfrm>
        </p:grpSpPr>
        <p:sp>
          <p:nvSpPr>
            <p:cNvPr id="5447" name="Google Shape;5447;p8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6"/>
          <p:cNvGrpSpPr/>
          <p:nvPr/>
        </p:nvGrpSpPr>
        <p:grpSpPr>
          <a:xfrm>
            <a:off x="3869002" y="1369161"/>
            <a:ext cx="370879" cy="337755"/>
            <a:chOff x="-40378075" y="3267450"/>
            <a:chExt cx="317425" cy="289075"/>
          </a:xfrm>
        </p:grpSpPr>
        <p:sp>
          <p:nvSpPr>
            <p:cNvPr id="5450" name="Google Shape;5450;p8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6"/>
          <p:cNvGrpSpPr/>
          <p:nvPr/>
        </p:nvGrpSpPr>
        <p:grpSpPr>
          <a:xfrm>
            <a:off x="3872668" y="1770429"/>
            <a:ext cx="363548" cy="369974"/>
            <a:chOff x="-40372575" y="3604550"/>
            <a:chExt cx="311150" cy="316650"/>
          </a:xfrm>
        </p:grpSpPr>
        <p:sp>
          <p:nvSpPr>
            <p:cNvPr id="5455" name="Google Shape;5455;p8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8" name="Google Shape;5458;p8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86"/>
          <p:cNvGrpSpPr/>
          <p:nvPr/>
        </p:nvGrpSpPr>
        <p:grpSpPr>
          <a:xfrm>
            <a:off x="2596617" y="2663092"/>
            <a:ext cx="399038" cy="372165"/>
            <a:chOff x="-38542250" y="3220175"/>
            <a:chExt cx="341525" cy="318525"/>
          </a:xfrm>
        </p:grpSpPr>
        <p:sp>
          <p:nvSpPr>
            <p:cNvPr id="5460" name="Google Shape;5460;p8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6"/>
          <p:cNvGrpSpPr/>
          <p:nvPr/>
        </p:nvGrpSpPr>
        <p:grpSpPr>
          <a:xfrm>
            <a:off x="2618549" y="3122462"/>
            <a:ext cx="369974" cy="369068"/>
            <a:chOff x="-38537400" y="3588000"/>
            <a:chExt cx="316650" cy="315875"/>
          </a:xfrm>
        </p:grpSpPr>
        <p:sp>
          <p:nvSpPr>
            <p:cNvPr id="5464" name="Google Shape;5464;p8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6"/>
          <p:cNvGrpSpPr/>
          <p:nvPr/>
        </p:nvGrpSpPr>
        <p:grpSpPr>
          <a:xfrm>
            <a:off x="2617629" y="3579991"/>
            <a:ext cx="371814" cy="369974"/>
            <a:chOff x="-38538975" y="3954250"/>
            <a:chExt cx="318225" cy="316650"/>
          </a:xfrm>
        </p:grpSpPr>
        <p:sp>
          <p:nvSpPr>
            <p:cNvPr id="5469" name="Google Shape;5469;p8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86"/>
          <p:cNvGrpSpPr/>
          <p:nvPr/>
        </p:nvGrpSpPr>
        <p:grpSpPr>
          <a:xfrm>
            <a:off x="3934941" y="3574918"/>
            <a:ext cx="375465" cy="371814"/>
            <a:chOff x="-37385100" y="3949908"/>
            <a:chExt cx="321350" cy="318225"/>
          </a:xfrm>
        </p:grpSpPr>
        <p:sp>
          <p:nvSpPr>
            <p:cNvPr id="5472" name="Google Shape;5472;p8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6"/>
          <p:cNvGrpSpPr/>
          <p:nvPr/>
        </p:nvGrpSpPr>
        <p:grpSpPr>
          <a:xfrm>
            <a:off x="2110600" y="1310478"/>
            <a:ext cx="370909" cy="370675"/>
            <a:chOff x="-41895050" y="3217225"/>
            <a:chExt cx="317450" cy="317250"/>
          </a:xfrm>
        </p:grpSpPr>
        <p:sp>
          <p:nvSpPr>
            <p:cNvPr id="5475" name="Google Shape;5475;p8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6"/>
          <p:cNvGrpSpPr/>
          <p:nvPr/>
        </p:nvGrpSpPr>
        <p:grpSpPr>
          <a:xfrm>
            <a:off x="2110148" y="1747412"/>
            <a:ext cx="371814" cy="369974"/>
            <a:chOff x="-41893475" y="3584850"/>
            <a:chExt cx="318225" cy="316650"/>
          </a:xfrm>
        </p:grpSpPr>
        <p:sp>
          <p:nvSpPr>
            <p:cNvPr id="5481" name="Google Shape;5481;p8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8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86"/>
          <p:cNvGrpSpPr/>
          <p:nvPr/>
        </p:nvGrpSpPr>
        <p:grpSpPr>
          <a:xfrm>
            <a:off x="880176" y="3142704"/>
            <a:ext cx="337522" cy="370909"/>
            <a:chOff x="-39998250" y="3605325"/>
            <a:chExt cx="288875" cy="317450"/>
          </a:xfrm>
        </p:grpSpPr>
        <p:sp>
          <p:nvSpPr>
            <p:cNvPr id="5488" name="Google Shape;5488;p8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86"/>
          <p:cNvGrpSpPr/>
          <p:nvPr/>
        </p:nvGrpSpPr>
        <p:grpSpPr>
          <a:xfrm>
            <a:off x="863950" y="3601168"/>
            <a:ext cx="369974" cy="369945"/>
            <a:chOff x="-40011050" y="3972375"/>
            <a:chExt cx="316650" cy="316625"/>
          </a:xfrm>
        </p:grpSpPr>
        <p:sp>
          <p:nvSpPr>
            <p:cNvPr id="5491" name="Google Shape;5491;p8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6"/>
          <p:cNvGrpSpPr/>
          <p:nvPr/>
        </p:nvGrpSpPr>
        <p:grpSpPr>
          <a:xfrm>
            <a:off x="3095881" y="2665867"/>
            <a:ext cx="266921" cy="369039"/>
            <a:chOff x="-38129425" y="3222550"/>
            <a:chExt cx="228450" cy="315850"/>
          </a:xfrm>
        </p:grpSpPr>
        <p:sp>
          <p:nvSpPr>
            <p:cNvPr id="5494" name="Google Shape;5494;p8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6"/>
          <p:cNvGrpSpPr/>
          <p:nvPr/>
        </p:nvGrpSpPr>
        <p:grpSpPr>
          <a:xfrm>
            <a:off x="3050850" y="3122462"/>
            <a:ext cx="371785" cy="369974"/>
            <a:chOff x="-38172725" y="3588000"/>
            <a:chExt cx="318200" cy="316650"/>
          </a:xfrm>
        </p:grpSpPr>
        <p:sp>
          <p:nvSpPr>
            <p:cNvPr id="5497" name="Google Shape;5497;p8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6"/>
          <p:cNvGrpSpPr/>
          <p:nvPr/>
        </p:nvGrpSpPr>
        <p:grpSpPr>
          <a:xfrm>
            <a:off x="3126752" y="3580897"/>
            <a:ext cx="219981" cy="369974"/>
            <a:chOff x="-38109725" y="3955025"/>
            <a:chExt cx="188275" cy="316650"/>
          </a:xfrm>
        </p:grpSpPr>
        <p:sp>
          <p:nvSpPr>
            <p:cNvPr id="5506" name="Google Shape;5506;p8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8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86"/>
          <p:cNvGrpSpPr/>
          <p:nvPr/>
        </p:nvGrpSpPr>
        <p:grpSpPr>
          <a:xfrm>
            <a:off x="2542151" y="1312318"/>
            <a:ext cx="373654" cy="369068"/>
            <a:chOff x="-41530375" y="3218800"/>
            <a:chExt cx="319800" cy="315875"/>
          </a:xfrm>
        </p:grpSpPr>
        <p:sp>
          <p:nvSpPr>
            <p:cNvPr id="5510" name="Google Shape;5510;p8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86"/>
          <p:cNvGrpSpPr/>
          <p:nvPr/>
        </p:nvGrpSpPr>
        <p:grpSpPr>
          <a:xfrm>
            <a:off x="2544444" y="1827476"/>
            <a:ext cx="369068" cy="289004"/>
            <a:chOff x="-41526450" y="3653375"/>
            <a:chExt cx="315875" cy="247350"/>
          </a:xfrm>
        </p:grpSpPr>
        <p:sp>
          <p:nvSpPr>
            <p:cNvPr id="5513" name="Google Shape;5513;p8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6"/>
          <p:cNvGrpSpPr/>
          <p:nvPr/>
        </p:nvGrpSpPr>
        <p:grpSpPr>
          <a:xfrm>
            <a:off x="2545831" y="2190140"/>
            <a:ext cx="366293" cy="369974"/>
            <a:chOff x="-41526450" y="3951100"/>
            <a:chExt cx="313500" cy="316650"/>
          </a:xfrm>
        </p:grpSpPr>
        <p:sp>
          <p:nvSpPr>
            <p:cNvPr id="5516" name="Google Shape;5516;p8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6"/>
          <p:cNvGrpSpPr/>
          <p:nvPr/>
        </p:nvGrpSpPr>
        <p:grpSpPr>
          <a:xfrm>
            <a:off x="1311086" y="2684269"/>
            <a:ext cx="339595" cy="371814"/>
            <a:chOff x="-39625900" y="3238300"/>
            <a:chExt cx="290650" cy="318225"/>
          </a:xfrm>
        </p:grpSpPr>
        <p:sp>
          <p:nvSpPr>
            <p:cNvPr id="5520" name="Google Shape;5520;p8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2" name="Google Shape;5522;p8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86"/>
          <p:cNvGrpSpPr/>
          <p:nvPr/>
        </p:nvGrpSpPr>
        <p:grpSpPr>
          <a:xfrm>
            <a:off x="1305137" y="3600730"/>
            <a:ext cx="366293" cy="370441"/>
            <a:chOff x="-39647175" y="3972000"/>
            <a:chExt cx="313500" cy="317050"/>
          </a:xfrm>
        </p:grpSpPr>
        <p:sp>
          <p:nvSpPr>
            <p:cNvPr id="5524" name="Google Shape;5524;p8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6"/>
          <p:cNvGrpSpPr/>
          <p:nvPr/>
        </p:nvGrpSpPr>
        <p:grpSpPr>
          <a:xfrm>
            <a:off x="3474265" y="2664728"/>
            <a:ext cx="375495" cy="370879"/>
            <a:chOff x="-37808850" y="3221575"/>
            <a:chExt cx="321375" cy="317425"/>
          </a:xfrm>
        </p:grpSpPr>
        <p:sp>
          <p:nvSpPr>
            <p:cNvPr id="5528" name="Google Shape;5528;p8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6"/>
          <p:cNvGrpSpPr/>
          <p:nvPr/>
        </p:nvGrpSpPr>
        <p:grpSpPr>
          <a:xfrm>
            <a:off x="3483038" y="3186759"/>
            <a:ext cx="372749" cy="241158"/>
            <a:chOff x="-37806500" y="3643030"/>
            <a:chExt cx="319025" cy="206400"/>
          </a:xfrm>
        </p:grpSpPr>
        <p:sp>
          <p:nvSpPr>
            <p:cNvPr id="5531" name="Google Shape;5531;p8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86"/>
          <p:cNvGrpSpPr/>
          <p:nvPr/>
        </p:nvGrpSpPr>
        <p:grpSpPr>
          <a:xfrm>
            <a:off x="3485346" y="3579056"/>
            <a:ext cx="368134" cy="371814"/>
            <a:chOff x="-37804925" y="3953450"/>
            <a:chExt cx="315075" cy="318225"/>
          </a:xfrm>
        </p:grpSpPr>
        <p:sp>
          <p:nvSpPr>
            <p:cNvPr id="5534" name="Google Shape;5534;p8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8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86"/>
          <p:cNvGrpSpPr/>
          <p:nvPr/>
        </p:nvGrpSpPr>
        <p:grpSpPr>
          <a:xfrm>
            <a:off x="4840364" y="1328538"/>
            <a:ext cx="355663" cy="308725"/>
            <a:chOff x="-28462125" y="3199700"/>
            <a:chExt cx="298550" cy="259150"/>
          </a:xfrm>
        </p:grpSpPr>
        <p:sp>
          <p:nvSpPr>
            <p:cNvPr id="5539" name="Google Shape;5539;p8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6"/>
          <p:cNvGrpSpPr/>
          <p:nvPr/>
        </p:nvGrpSpPr>
        <p:grpSpPr>
          <a:xfrm>
            <a:off x="4841317" y="1763228"/>
            <a:ext cx="353757" cy="352833"/>
            <a:chOff x="-28461325" y="3545475"/>
            <a:chExt cx="296950" cy="296175"/>
          </a:xfrm>
        </p:grpSpPr>
        <p:sp>
          <p:nvSpPr>
            <p:cNvPr id="5543" name="Google Shape;5543;p8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6"/>
          <p:cNvGrpSpPr/>
          <p:nvPr/>
        </p:nvGrpSpPr>
        <p:grpSpPr>
          <a:xfrm>
            <a:off x="4837550" y="2213272"/>
            <a:ext cx="361292" cy="352803"/>
            <a:chOff x="-28463700" y="3914875"/>
            <a:chExt cx="303275" cy="296150"/>
          </a:xfrm>
        </p:grpSpPr>
        <p:sp>
          <p:nvSpPr>
            <p:cNvPr id="5550" name="Google Shape;5550;p8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6"/>
          <p:cNvGrpSpPr/>
          <p:nvPr/>
        </p:nvGrpSpPr>
        <p:grpSpPr>
          <a:xfrm>
            <a:off x="7072335" y="1369355"/>
            <a:ext cx="351880" cy="227092"/>
            <a:chOff x="-26573400" y="3224125"/>
            <a:chExt cx="295375" cy="190625"/>
          </a:xfrm>
        </p:grpSpPr>
        <p:sp>
          <p:nvSpPr>
            <p:cNvPr id="5553" name="Google Shape;5553;p8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6"/>
          <p:cNvGrpSpPr/>
          <p:nvPr/>
        </p:nvGrpSpPr>
        <p:grpSpPr>
          <a:xfrm>
            <a:off x="7072335" y="1763690"/>
            <a:ext cx="351880" cy="351910"/>
            <a:chOff x="-26573400" y="3546250"/>
            <a:chExt cx="295375" cy="295400"/>
          </a:xfrm>
        </p:grpSpPr>
        <p:sp>
          <p:nvSpPr>
            <p:cNvPr id="5556" name="Google Shape;5556;p8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86"/>
          <p:cNvGrpSpPr/>
          <p:nvPr/>
        </p:nvGrpSpPr>
        <p:grpSpPr>
          <a:xfrm>
            <a:off x="7060615" y="2213599"/>
            <a:ext cx="375319" cy="352148"/>
            <a:chOff x="-26583625" y="3917025"/>
            <a:chExt cx="315050" cy="295600"/>
          </a:xfrm>
        </p:grpSpPr>
        <p:sp>
          <p:nvSpPr>
            <p:cNvPr id="5562" name="Google Shape;5562;p8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6"/>
          <p:cNvGrpSpPr/>
          <p:nvPr/>
        </p:nvGrpSpPr>
        <p:grpSpPr>
          <a:xfrm>
            <a:off x="5759130" y="3172629"/>
            <a:ext cx="289039" cy="352833"/>
            <a:chOff x="-24694925" y="3518700"/>
            <a:chExt cx="242625" cy="296175"/>
          </a:xfrm>
        </p:grpSpPr>
        <p:sp>
          <p:nvSpPr>
            <p:cNvPr id="5568" name="Google Shape;5568;p8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86"/>
          <p:cNvGrpSpPr/>
          <p:nvPr/>
        </p:nvGrpSpPr>
        <p:grpSpPr>
          <a:xfrm>
            <a:off x="5758668" y="3622657"/>
            <a:ext cx="289962" cy="352833"/>
            <a:chOff x="-24709100" y="3888875"/>
            <a:chExt cx="243400" cy="296175"/>
          </a:xfrm>
        </p:grpSpPr>
        <p:sp>
          <p:nvSpPr>
            <p:cNvPr id="5573" name="Google Shape;5573;p8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6"/>
          <p:cNvGrpSpPr/>
          <p:nvPr/>
        </p:nvGrpSpPr>
        <p:grpSpPr>
          <a:xfrm>
            <a:off x="7958668" y="2695320"/>
            <a:ext cx="356556" cy="349557"/>
            <a:chOff x="-22863675" y="3131775"/>
            <a:chExt cx="299300" cy="293425"/>
          </a:xfrm>
        </p:grpSpPr>
        <p:sp>
          <p:nvSpPr>
            <p:cNvPr id="5577" name="Google Shape;5577;p8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86"/>
          <p:cNvGrpSpPr/>
          <p:nvPr/>
        </p:nvGrpSpPr>
        <p:grpSpPr>
          <a:xfrm>
            <a:off x="5301532" y="1306499"/>
            <a:ext cx="310602" cy="352803"/>
            <a:chOff x="-28069875" y="3175300"/>
            <a:chExt cx="260725" cy="296150"/>
          </a:xfrm>
        </p:grpSpPr>
        <p:sp>
          <p:nvSpPr>
            <p:cNvPr id="5581" name="Google Shape;5581;p8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6"/>
          <p:cNvGrpSpPr/>
          <p:nvPr/>
        </p:nvGrpSpPr>
        <p:grpSpPr>
          <a:xfrm>
            <a:off x="5342810" y="2213733"/>
            <a:ext cx="228045" cy="351880"/>
            <a:chOff x="-28032075" y="3916450"/>
            <a:chExt cx="191425" cy="295375"/>
          </a:xfrm>
        </p:grpSpPr>
        <p:sp>
          <p:nvSpPr>
            <p:cNvPr id="5592" name="Google Shape;5592;p8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6"/>
          <p:cNvGrpSpPr/>
          <p:nvPr/>
        </p:nvGrpSpPr>
        <p:grpSpPr>
          <a:xfrm>
            <a:off x="7508157" y="1306484"/>
            <a:ext cx="352833" cy="352833"/>
            <a:chOff x="-26201650" y="3176075"/>
            <a:chExt cx="296175" cy="296175"/>
          </a:xfrm>
        </p:grpSpPr>
        <p:sp>
          <p:nvSpPr>
            <p:cNvPr id="5596" name="Google Shape;5596;p8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6"/>
          <p:cNvGrpSpPr/>
          <p:nvPr/>
        </p:nvGrpSpPr>
        <p:grpSpPr>
          <a:xfrm>
            <a:off x="7507680" y="1763705"/>
            <a:ext cx="353786" cy="351880"/>
            <a:chOff x="-26204800" y="3547050"/>
            <a:chExt cx="296975" cy="295375"/>
          </a:xfrm>
        </p:grpSpPr>
        <p:sp>
          <p:nvSpPr>
            <p:cNvPr id="5599" name="Google Shape;5599;p8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8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86"/>
          <p:cNvGrpSpPr/>
          <p:nvPr/>
        </p:nvGrpSpPr>
        <p:grpSpPr>
          <a:xfrm>
            <a:off x="6178935" y="2693683"/>
            <a:ext cx="345328" cy="352833"/>
            <a:chOff x="-24353875" y="3147725"/>
            <a:chExt cx="289875" cy="296175"/>
          </a:xfrm>
        </p:grpSpPr>
        <p:sp>
          <p:nvSpPr>
            <p:cNvPr id="5603" name="Google Shape;5603;p8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6"/>
          <p:cNvGrpSpPr/>
          <p:nvPr/>
        </p:nvGrpSpPr>
        <p:grpSpPr>
          <a:xfrm>
            <a:off x="6186917" y="3173090"/>
            <a:ext cx="329365" cy="351910"/>
            <a:chOff x="-24344425" y="3519475"/>
            <a:chExt cx="276475" cy="295400"/>
          </a:xfrm>
        </p:grpSpPr>
        <p:sp>
          <p:nvSpPr>
            <p:cNvPr id="5606" name="Google Shape;5606;p8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6"/>
          <p:cNvGrpSpPr/>
          <p:nvPr/>
        </p:nvGrpSpPr>
        <p:grpSpPr>
          <a:xfrm>
            <a:off x="6176597" y="3625010"/>
            <a:ext cx="350004" cy="348128"/>
            <a:chOff x="-24353075" y="3891250"/>
            <a:chExt cx="293800" cy="292225"/>
          </a:xfrm>
        </p:grpSpPr>
        <p:sp>
          <p:nvSpPr>
            <p:cNvPr id="5609" name="Google Shape;5609;p8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86"/>
          <p:cNvGrpSpPr/>
          <p:nvPr/>
        </p:nvGrpSpPr>
        <p:grpSpPr>
          <a:xfrm>
            <a:off x="7960068" y="3173313"/>
            <a:ext cx="353757" cy="351463"/>
            <a:chOff x="-22845575" y="3504075"/>
            <a:chExt cx="296950" cy="295025"/>
          </a:xfrm>
        </p:grpSpPr>
        <p:sp>
          <p:nvSpPr>
            <p:cNvPr id="5612" name="Google Shape;5612;p8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6"/>
          <p:cNvGrpSpPr/>
          <p:nvPr/>
        </p:nvGrpSpPr>
        <p:grpSpPr>
          <a:xfrm>
            <a:off x="5753249" y="1306961"/>
            <a:ext cx="299344" cy="351880"/>
            <a:chOff x="-27691025" y="3175300"/>
            <a:chExt cx="251275" cy="295375"/>
          </a:xfrm>
        </p:grpSpPr>
        <p:sp>
          <p:nvSpPr>
            <p:cNvPr id="5615" name="Google Shape;5615;p8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86"/>
          <p:cNvGrpSpPr/>
          <p:nvPr/>
        </p:nvGrpSpPr>
        <p:grpSpPr>
          <a:xfrm>
            <a:off x="5725566" y="1825637"/>
            <a:ext cx="354710" cy="228015"/>
            <a:chOff x="-27721750" y="3598250"/>
            <a:chExt cx="297750" cy="191400"/>
          </a:xfrm>
        </p:grpSpPr>
        <p:sp>
          <p:nvSpPr>
            <p:cNvPr id="5620" name="Google Shape;5620;p8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6"/>
          <p:cNvGrpSpPr/>
          <p:nvPr/>
        </p:nvGrpSpPr>
        <p:grpSpPr>
          <a:xfrm>
            <a:off x="5726966" y="2219183"/>
            <a:ext cx="351910" cy="340980"/>
            <a:chOff x="-27719400" y="3925600"/>
            <a:chExt cx="295400" cy="286225"/>
          </a:xfrm>
        </p:grpSpPr>
        <p:sp>
          <p:nvSpPr>
            <p:cNvPr id="5623" name="Google Shape;5623;p8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6"/>
          <p:cNvGrpSpPr/>
          <p:nvPr/>
        </p:nvGrpSpPr>
        <p:grpSpPr>
          <a:xfrm>
            <a:off x="7948238" y="1306023"/>
            <a:ext cx="353757" cy="353757"/>
            <a:chOff x="-25834600" y="3176875"/>
            <a:chExt cx="296950" cy="296950"/>
          </a:xfrm>
        </p:grpSpPr>
        <p:sp>
          <p:nvSpPr>
            <p:cNvPr id="5626" name="Google Shape;5626;p8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6"/>
          <p:cNvGrpSpPr/>
          <p:nvPr/>
        </p:nvGrpSpPr>
        <p:grpSpPr>
          <a:xfrm>
            <a:off x="7948238" y="1774024"/>
            <a:ext cx="353757" cy="331241"/>
            <a:chOff x="-25834600" y="3564375"/>
            <a:chExt cx="296950" cy="278050"/>
          </a:xfrm>
        </p:grpSpPr>
        <p:sp>
          <p:nvSpPr>
            <p:cNvPr id="5632" name="Google Shape;5632;p8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6"/>
          <p:cNvGrpSpPr/>
          <p:nvPr/>
        </p:nvGrpSpPr>
        <p:grpSpPr>
          <a:xfrm>
            <a:off x="7946362" y="2213376"/>
            <a:ext cx="357509" cy="352595"/>
            <a:chOff x="-25834600" y="3915850"/>
            <a:chExt cx="300100" cy="295975"/>
          </a:xfrm>
        </p:grpSpPr>
        <p:sp>
          <p:nvSpPr>
            <p:cNvPr id="5641" name="Google Shape;5641;p8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6"/>
          <p:cNvGrpSpPr/>
          <p:nvPr/>
        </p:nvGrpSpPr>
        <p:grpSpPr>
          <a:xfrm>
            <a:off x="6681790" y="2694606"/>
            <a:ext cx="228968" cy="350987"/>
            <a:chOff x="-23930925" y="3149300"/>
            <a:chExt cx="192200" cy="294625"/>
          </a:xfrm>
        </p:grpSpPr>
        <p:sp>
          <p:nvSpPr>
            <p:cNvPr id="5645" name="Google Shape;5645;p8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6"/>
          <p:cNvGrpSpPr/>
          <p:nvPr/>
        </p:nvGrpSpPr>
        <p:grpSpPr>
          <a:xfrm>
            <a:off x="6638620" y="3173090"/>
            <a:ext cx="315307" cy="351910"/>
            <a:chOff x="-23962425" y="3519475"/>
            <a:chExt cx="264675" cy="295400"/>
          </a:xfrm>
        </p:grpSpPr>
        <p:sp>
          <p:nvSpPr>
            <p:cNvPr id="5650" name="Google Shape;5650;p8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2" name="Google Shape;5652;p8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3" name="Google Shape;5653;p86"/>
          <p:cNvGrpSpPr/>
          <p:nvPr/>
        </p:nvGrpSpPr>
        <p:grpSpPr>
          <a:xfrm>
            <a:off x="8017295" y="3623134"/>
            <a:ext cx="239302" cy="351880"/>
            <a:chOff x="-22788075" y="3904625"/>
            <a:chExt cx="200875" cy="295375"/>
          </a:xfrm>
        </p:grpSpPr>
        <p:sp>
          <p:nvSpPr>
            <p:cNvPr id="5654" name="Google Shape;5654;p8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6"/>
          <p:cNvGrpSpPr/>
          <p:nvPr/>
        </p:nvGrpSpPr>
        <p:grpSpPr>
          <a:xfrm>
            <a:off x="6172593" y="1306499"/>
            <a:ext cx="354710" cy="352803"/>
            <a:chOff x="-27351575" y="3175300"/>
            <a:chExt cx="297750" cy="296150"/>
          </a:xfrm>
        </p:grpSpPr>
        <p:sp>
          <p:nvSpPr>
            <p:cNvPr id="5659" name="Google Shape;5659;p8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86"/>
          <p:cNvGrpSpPr/>
          <p:nvPr/>
        </p:nvGrpSpPr>
        <p:grpSpPr>
          <a:xfrm>
            <a:off x="6218402" y="1758809"/>
            <a:ext cx="269293" cy="353072"/>
            <a:chOff x="-27313750" y="3545275"/>
            <a:chExt cx="226050" cy="296375"/>
          </a:xfrm>
        </p:grpSpPr>
        <p:sp>
          <p:nvSpPr>
            <p:cNvPr id="5664" name="Google Shape;5664;p8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6"/>
          <p:cNvGrpSpPr/>
          <p:nvPr/>
        </p:nvGrpSpPr>
        <p:grpSpPr>
          <a:xfrm>
            <a:off x="6172593" y="2211380"/>
            <a:ext cx="354710" cy="356586"/>
            <a:chOff x="-27351575" y="3915650"/>
            <a:chExt cx="297750" cy="299325"/>
          </a:xfrm>
        </p:grpSpPr>
        <p:sp>
          <p:nvSpPr>
            <p:cNvPr id="5668" name="Google Shape;5668;p8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6"/>
          <p:cNvGrpSpPr/>
          <p:nvPr/>
        </p:nvGrpSpPr>
        <p:grpSpPr>
          <a:xfrm>
            <a:off x="4860084" y="2693579"/>
            <a:ext cx="319060" cy="353042"/>
            <a:chOff x="-25445525" y="3175900"/>
            <a:chExt cx="267825" cy="296350"/>
          </a:xfrm>
        </p:grpSpPr>
        <p:sp>
          <p:nvSpPr>
            <p:cNvPr id="5671" name="Google Shape;5671;p8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6"/>
          <p:cNvGrpSpPr/>
          <p:nvPr/>
        </p:nvGrpSpPr>
        <p:grpSpPr>
          <a:xfrm>
            <a:off x="4841797" y="3183902"/>
            <a:ext cx="355633" cy="330288"/>
            <a:chOff x="-25465200" y="3565175"/>
            <a:chExt cx="298525" cy="277250"/>
          </a:xfrm>
        </p:grpSpPr>
        <p:sp>
          <p:nvSpPr>
            <p:cNvPr id="5675" name="Google Shape;5675;p8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6"/>
          <p:cNvGrpSpPr/>
          <p:nvPr/>
        </p:nvGrpSpPr>
        <p:grpSpPr>
          <a:xfrm>
            <a:off x="4841336" y="3623432"/>
            <a:ext cx="356556" cy="351285"/>
            <a:chOff x="-25465200" y="3916150"/>
            <a:chExt cx="299300" cy="294875"/>
          </a:xfrm>
        </p:grpSpPr>
        <p:sp>
          <p:nvSpPr>
            <p:cNvPr id="5678" name="Google Shape;5678;p8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6"/>
          <p:cNvGrpSpPr/>
          <p:nvPr/>
        </p:nvGrpSpPr>
        <p:grpSpPr>
          <a:xfrm>
            <a:off x="7068775" y="2693698"/>
            <a:ext cx="351880" cy="352803"/>
            <a:chOff x="-23615075" y="3148525"/>
            <a:chExt cx="295375" cy="296150"/>
          </a:xfrm>
        </p:grpSpPr>
        <p:sp>
          <p:nvSpPr>
            <p:cNvPr id="5681" name="Google Shape;5681;p8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8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86"/>
          <p:cNvGrpSpPr/>
          <p:nvPr/>
        </p:nvGrpSpPr>
        <p:grpSpPr>
          <a:xfrm>
            <a:off x="7068299" y="3632977"/>
            <a:ext cx="352833" cy="332194"/>
            <a:chOff x="-23615075" y="3906200"/>
            <a:chExt cx="296175" cy="278850"/>
          </a:xfrm>
        </p:grpSpPr>
        <p:sp>
          <p:nvSpPr>
            <p:cNvPr id="5687" name="Google Shape;5687;p8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86"/>
          <p:cNvGrpSpPr/>
          <p:nvPr/>
        </p:nvGrpSpPr>
        <p:grpSpPr>
          <a:xfrm>
            <a:off x="6617268" y="1306618"/>
            <a:ext cx="353757" cy="352565"/>
            <a:chOff x="-26980600" y="3175500"/>
            <a:chExt cx="296950" cy="295950"/>
          </a:xfrm>
        </p:grpSpPr>
        <p:sp>
          <p:nvSpPr>
            <p:cNvPr id="5692" name="Google Shape;5692;p8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5" name="Google Shape;5695;p8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86"/>
          <p:cNvGrpSpPr/>
          <p:nvPr/>
        </p:nvGrpSpPr>
        <p:grpSpPr>
          <a:xfrm>
            <a:off x="6617744" y="2245154"/>
            <a:ext cx="352803" cy="289039"/>
            <a:chOff x="-26981375" y="3951875"/>
            <a:chExt cx="296150" cy="242625"/>
          </a:xfrm>
        </p:grpSpPr>
        <p:sp>
          <p:nvSpPr>
            <p:cNvPr id="5697" name="Google Shape;5697;p8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6"/>
          <p:cNvGrpSpPr/>
          <p:nvPr/>
        </p:nvGrpSpPr>
        <p:grpSpPr>
          <a:xfrm>
            <a:off x="5282787" y="2692745"/>
            <a:ext cx="351910" cy="354710"/>
            <a:chOff x="-25094250" y="3176075"/>
            <a:chExt cx="295400" cy="297750"/>
          </a:xfrm>
        </p:grpSpPr>
        <p:sp>
          <p:nvSpPr>
            <p:cNvPr id="5701" name="Google Shape;5701;p8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6"/>
          <p:cNvGrpSpPr/>
          <p:nvPr/>
        </p:nvGrpSpPr>
        <p:grpSpPr>
          <a:xfrm>
            <a:off x="5282787" y="3173106"/>
            <a:ext cx="351910" cy="351880"/>
            <a:chOff x="-25094250" y="3547050"/>
            <a:chExt cx="295400" cy="295375"/>
          </a:xfrm>
        </p:grpSpPr>
        <p:sp>
          <p:nvSpPr>
            <p:cNvPr id="5705" name="Google Shape;5705;p8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0" name="Google Shape;5710;p8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86"/>
          <p:cNvGrpSpPr/>
          <p:nvPr/>
        </p:nvGrpSpPr>
        <p:grpSpPr>
          <a:xfrm>
            <a:off x="7514864" y="2693698"/>
            <a:ext cx="352803" cy="352803"/>
            <a:chOff x="-23245675" y="3148525"/>
            <a:chExt cx="296150" cy="296150"/>
          </a:xfrm>
        </p:grpSpPr>
        <p:sp>
          <p:nvSpPr>
            <p:cNvPr id="5712" name="Google Shape;5712;p8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5" name="Google Shape;5715;p8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86"/>
          <p:cNvGrpSpPr/>
          <p:nvPr/>
        </p:nvGrpSpPr>
        <p:grpSpPr>
          <a:xfrm>
            <a:off x="7515325" y="3622672"/>
            <a:ext cx="351880" cy="352803"/>
            <a:chOff x="-23244900" y="3888100"/>
            <a:chExt cx="295375" cy="296150"/>
          </a:xfrm>
        </p:grpSpPr>
        <p:sp>
          <p:nvSpPr>
            <p:cNvPr id="5717" name="Google Shape;5717;p8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8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30" name="Google Shape;5730;p8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34"/>
        <p:cNvGrpSpPr/>
        <p:nvPr/>
      </p:nvGrpSpPr>
      <p:grpSpPr>
        <a:xfrm>
          <a:off x="0" y="0"/>
          <a:ext cx="0" cy="0"/>
          <a:chOff x="0" y="0"/>
          <a:chExt cx="0" cy="0"/>
        </a:xfrm>
      </p:grpSpPr>
      <p:sp>
        <p:nvSpPr>
          <p:cNvPr id="5735" name="Google Shape;5735;p8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87"/>
          <p:cNvGrpSpPr/>
          <p:nvPr/>
        </p:nvGrpSpPr>
        <p:grpSpPr>
          <a:xfrm>
            <a:off x="832654" y="1819647"/>
            <a:ext cx="367261" cy="367261"/>
            <a:chOff x="-65145700" y="3727425"/>
            <a:chExt cx="317425" cy="317425"/>
          </a:xfrm>
        </p:grpSpPr>
        <p:sp>
          <p:nvSpPr>
            <p:cNvPr id="5737" name="Google Shape;5737;p8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7"/>
          <p:cNvGrpSpPr/>
          <p:nvPr/>
        </p:nvGrpSpPr>
        <p:grpSpPr>
          <a:xfrm>
            <a:off x="835851" y="2248561"/>
            <a:ext cx="360868" cy="367261"/>
            <a:chOff x="-65144125" y="4094450"/>
            <a:chExt cx="311900" cy="317425"/>
          </a:xfrm>
        </p:grpSpPr>
        <p:sp>
          <p:nvSpPr>
            <p:cNvPr id="5740" name="Google Shape;5740;p8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7"/>
          <p:cNvGrpSpPr/>
          <p:nvPr/>
        </p:nvGrpSpPr>
        <p:grpSpPr>
          <a:xfrm>
            <a:off x="3039420" y="1819256"/>
            <a:ext cx="370645" cy="368042"/>
            <a:chOff x="-63250675" y="3744075"/>
            <a:chExt cx="320350" cy="318100"/>
          </a:xfrm>
        </p:grpSpPr>
        <p:sp>
          <p:nvSpPr>
            <p:cNvPr id="5745" name="Google Shape;5745;p8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7"/>
          <p:cNvGrpSpPr/>
          <p:nvPr/>
        </p:nvGrpSpPr>
        <p:grpSpPr>
          <a:xfrm>
            <a:off x="3041112" y="2248561"/>
            <a:ext cx="367261" cy="367261"/>
            <a:chOff x="-63250675" y="4110200"/>
            <a:chExt cx="317425" cy="317425"/>
          </a:xfrm>
        </p:grpSpPr>
        <p:sp>
          <p:nvSpPr>
            <p:cNvPr id="5749" name="Google Shape;5749;p8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87"/>
          <p:cNvGrpSpPr/>
          <p:nvPr/>
        </p:nvGrpSpPr>
        <p:grpSpPr>
          <a:xfrm>
            <a:off x="1720159" y="2745656"/>
            <a:ext cx="359075" cy="358844"/>
            <a:chOff x="-61351725" y="3372400"/>
            <a:chExt cx="310350" cy="310150"/>
          </a:xfrm>
        </p:grpSpPr>
        <p:sp>
          <p:nvSpPr>
            <p:cNvPr id="5759" name="Google Shape;5759;p8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7"/>
          <p:cNvGrpSpPr/>
          <p:nvPr/>
        </p:nvGrpSpPr>
        <p:grpSpPr>
          <a:xfrm>
            <a:off x="1716514" y="3208713"/>
            <a:ext cx="366364" cy="333534"/>
            <a:chOff x="-61354875" y="3751050"/>
            <a:chExt cx="316650" cy="288275"/>
          </a:xfrm>
        </p:grpSpPr>
        <p:sp>
          <p:nvSpPr>
            <p:cNvPr id="5763" name="Google Shape;5763;p8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7"/>
          <p:cNvGrpSpPr/>
          <p:nvPr/>
        </p:nvGrpSpPr>
        <p:grpSpPr>
          <a:xfrm>
            <a:off x="1716514" y="3650352"/>
            <a:ext cx="366364" cy="367290"/>
            <a:chOff x="-61354875" y="4101525"/>
            <a:chExt cx="316650" cy="317450"/>
          </a:xfrm>
        </p:grpSpPr>
        <p:sp>
          <p:nvSpPr>
            <p:cNvPr id="5767" name="Google Shape;5767;p8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7"/>
          <p:cNvGrpSpPr/>
          <p:nvPr/>
        </p:nvGrpSpPr>
        <p:grpSpPr>
          <a:xfrm>
            <a:off x="3932949" y="2742228"/>
            <a:ext cx="368157" cy="365699"/>
            <a:chOff x="-59470075" y="3308975"/>
            <a:chExt cx="318200" cy="316075"/>
          </a:xfrm>
        </p:grpSpPr>
        <p:sp>
          <p:nvSpPr>
            <p:cNvPr id="5770" name="Google Shape;5770;p8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7"/>
          <p:cNvGrpSpPr/>
          <p:nvPr/>
        </p:nvGrpSpPr>
        <p:grpSpPr>
          <a:xfrm>
            <a:off x="1278379" y="1377933"/>
            <a:ext cx="367261" cy="364686"/>
            <a:chOff x="-64781025" y="3361050"/>
            <a:chExt cx="317425" cy="315200"/>
          </a:xfrm>
        </p:grpSpPr>
        <p:sp>
          <p:nvSpPr>
            <p:cNvPr id="5780" name="Google Shape;5780;p8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8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87"/>
          <p:cNvGrpSpPr/>
          <p:nvPr/>
        </p:nvGrpSpPr>
        <p:grpSpPr>
          <a:xfrm>
            <a:off x="3482779" y="1819372"/>
            <a:ext cx="382765" cy="367810"/>
            <a:chOff x="-62890750" y="3747425"/>
            <a:chExt cx="330825" cy="317900"/>
          </a:xfrm>
        </p:grpSpPr>
        <p:sp>
          <p:nvSpPr>
            <p:cNvPr id="5788" name="Google Shape;5788;p8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7"/>
          <p:cNvGrpSpPr/>
          <p:nvPr/>
        </p:nvGrpSpPr>
        <p:grpSpPr>
          <a:xfrm>
            <a:off x="3490531" y="2249009"/>
            <a:ext cx="367261" cy="366364"/>
            <a:chOff x="-62884425" y="4111775"/>
            <a:chExt cx="317425" cy="316650"/>
          </a:xfrm>
        </p:grpSpPr>
        <p:sp>
          <p:nvSpPr>
            <p:cNvPr id="5803" name="Google Shape;5803;p8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7"/>
          <p:cNvGrpSpPr/>
          <p:nvPr/>
        </p:nvGrpSpPr>
        <p:grpSpPr>
          <a:xfrm>
            <a:off x="2163165" y="2745078"/>
            <a:ext cx="365438" cy="360001"/>
            <a:chOff x="-60991775" y="3376900"/>
            <a:chExt cx="315850" cy="311150"/>
          </a:xfrm>
        </p:grpSpPr>
        <p:sp>
          <p:nvSpPr>
            <p:cNvPr id="5806" name="Google Shape;5806;p8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7"/>
          <p:cNvGrpSpPr/>
          <p:nvPr/>
        </p:nvGrpSpPr>
        <p:grpSpPr>
          <a:xfrm>
            <a:off x="2162702" y="3195942"/>
            <a:ext cx="366364" cy="359075"/>
            <a:chOff x="-60988625" y="3740800"/>
            <a:chExt cx="316650" cy="310350"/>
          </a:xfrm>
        </p:grpSpPr>
        <p:sp>
          <p:nvSpPr>
            <p:cNvPr id="5810" name="Google Shape;5810;p8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7"/>
          <p:cNvGrpSpPr/>
          <p:nvPr/>
        </p:nvGrpSpPr>
        <p:grpSpPr>
          <a:xfrm>
            <a:off x="2162702" y="3651393"/>
            <a:ext cx="366364" cy="365207"/>
            <a:chOff x="-60987850" y="4100950"/>
            <a:chExt cx="316650" cy="315650"/>
          </a:xfrm>
        </p:grpSpPr>
        <p:sp>
          <p:nvSpPr>
            <p:cNvPr id="5814" name="Google Shape;5814;p8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7"/>
          <p:cNvGrpSpPr/>
          <p:nvPr/>
        </p:nvGrpSpPr>
        <p:grpSpPr>
          <a:xfrm>
            <a:off x="3932486" y="3196853"/>
            <a:ext cx="369083" cy="357253"/>
            <a:chOff x="-59447250" y="3706150"/>
            <a:chExt cx="319000" cy="308775"/>
          </a:xfrm>
        </p:grpSpPr>
        <p:sp>
          <p:nvSpPr>
            <p:cNvPr id="5820" name="Google Shape;5820;p8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7"/>
          <p:cNvGrpSpPr/>
          <p:nvPr/>
        </p:nvGrpSpPr>
        <p:grpSpPr>
          <a:xfrm>
            <a:off x="1721214" y="1378164"/>
            <a:ext cx="368186" cy="364224"/>
            <a:chOff x="-64406125" y="3362225"/>
            <a:chExt cx="318225" cy="314800"/>
          </a:xfrm>
        </p:grpSpPr>
        <p:sp>
          <p:nvSpPr>
            <p:cNvPr id="5825" name="Google Shape;5825;p8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7" name="Google Shape;5827;p8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87"/>
          <p:cNvGrpSpPr/>
          <p:nvPr/>
        </p:nvGrpSpPr>
        <p:grpSpPr>
          <a:xfrm>
            <a:off x="1721677" y="2249009"/>
            <a:ext cx="367261" cy="366364"/>
            <a:chOff x="-64410850" y="4094450"/>
            <a:chExt cx="317425" cy="316650"/>
          </a:xfrm>
        </p:grpSpPr>
        <p:sp>
          <p:nvSpPr>
            <p:cNvPr id="5829" name="Google Shape;5829;p8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8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87"/>
          <p:cNvGrpSpPr/>
          <p:nvPr/>
        </p:nvGrpSpPr>
        <p:grpSpPr>
          <a:xfrm>
            <a:off x="3943225" y="1819083"/>
            <a:ext cx="365467" cy="368389"/>
            <a:chOff x="-62516625" y="3743175"/>
            <a:chExt cx="315875" cy="318400"/>
          </a:xfrm>
        </p:grpSpPr>
        <p:sp>
          <p:nvSpPr>
            <p:cNvPr id="5834" name="Google Shape;5834;p8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7"/>
          <p:cNvGrpSpPr/>
          <p:nvPr/>
        </p:nvGrpSpPr>
        <p:grpSpPr>
          <a:xfrm>
            <a:off x="3950065" y="2269054"/>
            <a:ext cx="351786" cy="326274"/>
            <a:chOff x="-62511900" y="4129100"/>
            <a:chExt cx="304050" cy="282000"/>
          </a:xfrm>
        </p:grpSpPr>
        <p:sp>
          <p:nvSpPr>
            <p:cNvPr id="5837" name="Google Shape;5837;p8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7"/>
          <p:cNvGrpSpPr/>
          <p:nvPr/>
        </p:nvGrpSpPr>
        <p:grpSpPr>
          <a:xfrm>
            <a:off x="2628187" y="2741448"/>
            <a:ext cx="310770" cy="367261"/>
            <a:chOff x="-60597975" y="3367475"/>
            <a:chExt cx="268600" cy="317425"/>
          </a:xfrm>
        </p:grpSpPr>
        <p:sp>
          <p:nvSpPr>
            <p:cNvPr id="5843" name="Google Shape;5843;p8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8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87"/>
          <p:cNvGrpSpPr/>
          <p:nvPr/>
        </p:nvGrpSpPr>
        <p:grpSpPr>
          <a:xfrm>
            <a:off x="2600390" y="3702764"/>
            <a:ext cx="366364" cy="262465"/>
            <a:chOff x="-60621600" y="4145650"/>
            <a:chExt cx="316650" cy="226850"/>
          </a:xfrm>
        </p:grpSpPr>
        <p:sp>
          <p:nvSpPr>
            <p:cNvPr id="5850" name="Google Shape;5850;p8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7"/>
          <p:cNvGrpSpPr/>
          <p:nvPr/>
        </p:nvGrpSpPr>
        <p:grpSpPr>
          <a:xfrm>
            <a:off x="3937042" y="3651263"/>
            <a:ext cx="359972" cy="365467"/>
            <a:chOff x="-59400775" y="4084200"/>
            <a:chExt cx="311125" cy="315875"/>
          </a:xfrm>
        </p:grpSpPr>
        <p:sp>
          <p:nvSpPr>
            <p:cNvPr id="5854" name="Google Shape;5854;p8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7"/>
          <p:cNvGrpSpPr/>
          <p:nvPr/>
        </p:nvGrpSpPr>
        <p:grpSpPr>
          <a:xfrm>
            <a:off x="2161136" y="1377094"/>
            <a:ext cx="365438" cy="366364"/>
            <a:chOff x="-64044600" y="3360375"/>
            <a:chExt cx="315850" cy="316650"/>
          </a:xfrm>
        </p:grpSpPr>
        <p:sp>
          <p:nvSpPr>
            <p:cNvPr id="5861" name="Google Shape;5861;p8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7"/>
          <p:cNvGrpSpPr/>
          <p:nvPr/>
        </p:nvGrpSpPr>
        <p:grpSpPr>
          <a:xfrm>
            <a:off x="2187559" y="1819647"/>
            <a:ext cx="312592" cy="367261"/>
            <a:chOff x="-64022550" y="3727425"/>
            <a:chExt cx="270175" cy="317425"/>
          </a:xfrm>
        </p:grpSpPr>
        <p:sp>
          <p:nvSpPr>
            <p:cNvPr id="5865" name="Google Shape;5865;p8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7"/>
          <p:cNvGrpSpPr/>
          <p:nvPr/>
        </p:nvGrpSpPr>
        <p:grpSpPr>
          <a:xfrm>
            <a:off x="2211697" y="2248547"/>
            <a:ext cx="264317" cy="367290"/>
            <a:chOff x="-64001300" y="4093650"/>
            <a:chExt cx="228450" cy="317450"/>
          </a:xfrm>
        </p:grpSpPr>
        <p:sp>
          <p:nvSpPr>
            <p:cNvPr id="5869" name="Google Shape;5869;p8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7"/>
          <p:cNvGrpSpPr/>
          <p:nvPr/>
        </p:nvGrpSpPr>
        <p:grpSpPr>
          <a:xfrm>
            <a:off x="830701" y="2741838"/>
            <a:ext cx="359972" cy="366480"/>
            <a:chOff x="-62148800" y="3377700"/>
            <a:chExt cx="311125" cy="316750"/>
          </a:xfrm>
        </p:grpSpPr>
        <p:sp>
          <p:nvSpPr>
            <p:cNvPr id="5874" name="Google Shape;5874;p8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7"/>
          <p:cNvGrpSpPr/>
          <p:nvPr/>
        </p:nvGrpSpPr>
        <p:grpSpPr>
          <a:xfrm>
            <a:off x="826608" y="3191835"/>
            <a:ext cx="368157" cy="367290"/>
            <a:chOff x="-62154300" y="3743950"/>
            <a:chExt cx="318200" cy="317450"/>
          </a:xfrm>
        </p:grpSpPr>
        <p:sp>
          <p:nvSpPr>
            <p:cNvPr id="5877" name="Google Shape;5877;p8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7"/>
          <p:cNvGrpSpPr/>
          <p:nvPr/>
        </p:nvGrpSpPr>
        <p:grpSpPr>
          <a:xfrm>
            <a:off x="826594" y="3650815"/>
            <a:ext cx="368186" cy="366364"/>
            <a:chOff x="-62151950" y="4111775"/>
            <a:chExt cx="318225" cy="316650"/>
          </a:xfrm>
        </p:grpSpPr>
        <p:sp>
          <p:nvSpPr>
            <p:cNvPr id="5880" name="Google Shape;5880;p8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7"/>
          <p:cNvGrpSpPr/>
          <p:nvPr/>
        </p:nvGrpSpPr>
        <p:grpSpPr>
          <a:xfrm>
            <a:off x="3045218" y="2741361"/>
            <a:ext cx="368157" cy="367434"/>
            <a:chOff x="-60254550" y="3367325"/>
            <a:chExt cx="318200" cy="317575"/>
          </a:xfrm>
        </p:grpSpPr>
        <p:sp>
          <p:nvSpPr>
            <p:cNvPr id="5885" name="Google Shape;5885;p8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7"/>
          <p:cNvGrpSpPr/>
          <p:nvPr/>
        </p:nvGrpSpPr>
        <p:grpSpPr>
          <a:xfrm>
            <a:off x="3046115" y="3192355"/>
            <a:ext cx="366364" cy="366248"/>
            <a:chOff x="-60255350" y="3733825"/>
            <a:chExt cx="316650" cy="316550"/>
          </a:xfrm>
        </p:grpSpPr>
        <p:sp>
          <p:nvSpPr>
            <p:cNvPr id="5890" name="Google Shape;5890;p8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7"/>
          <p:cNvGrpSpPr/>
          <p:nvPr/>
        </p:nvGrpSpPr>
        <p:grpSpPr>
          <a:xfrm>
            <a:off x="3073912" y="3651263"/>
            <a:ext cx="310770" cy="365467"/>
            <a:chOff x="-60232500" y="4101525"/>
            <a:chExt cx="268600" cy="315875"/>
          </a:xfrm>
        </p:grpSpPr>
        <p:sp>
          <p:nvSpPr>
            <p:cNvPr id="5898" name="Google Shape;5898;p8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0" name="Google Shape;5900;p8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1" name="Google Shape;5901;p87"/>
          <p:cNvGrpSpPr/>
          <p:nvPr/>
        </p:nvGrpSpPr>
        <p:grpSpPr>
          <a:xfrm>
            <a:off x="2606912" y="1377094"/>
            <a:ext cx="368186" cy="366364"/>
            <a:chOff x="-63679950" y="3360375"/>
            <a:chExt cx="318225" cy="316650"/>
          </a:xfrm>
        </p:grpSpPr>
        <p:sp>
          <p:nvSpPr>
            <p:cNvPr id="5902" name="Google Shape;5902;p8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87"/>
          <p:cNvGrpSpPr/>
          <p:nvPr/>
        </p:nvGrpSpPr>
        <p:grpSpPr>
          <a:xfrm>
            <a:off x="2605539" y="2248431"/>
            <a:ext cx="370934" cy="367521"/>
            <a:chOff x="-63679950" y="4093450"/>
            <a:chExt cx="320600" cy="317650"/>
          </a:xfrm>
        </p:grpSpPr>
        <p:sp>
          <p:nvSpPr>
            <p:cNvPr id="5908" name="Google Shape;5908;p8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7"/>
          <p:cNvGrpSpPr/>
          <p:nvPr/>
        </p:nvGrpSpPr>
        <p:grpSpPr>
          <a:xfrm>
            <a:off x="1265656" y="2741433"/>
            <a:ext cx="366364" cy="367290"/>
            <a:chOff x="-61784125" y="3377700"/>
            <a:chExt cx="316650" cy="317450"/>
          </a:xfrm>
        </p:grpSpPr>
        <p:sp>
          <p:nvSpPr>
            <p:cNvPr id="5912" name="Google Shape;5912;p8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7"/>
          <p:cNvGrpSpPr/>
          <p:nvPr/>
        </p:nvGrpSpPr>
        <p:grpSpPr>
          <a:xfrm>
            <a:off x="1265656" y="3191835"/>
            <a:ext cx="366364" cy="367290"/>
            <a:chOff x="-61783350" y="3743950"/>
            <a:chExt cx="316650" cy="317450"/>
          </a:xfrm>
        </p:grpSpPr>
        <p:sp>
          <p:nvSpPr>
            <p:cNvPr id="5920" name="Google Shape;5920;p8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8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5" name="Google Shape;5925;p87"/>
          <p:cNvGrpSpPr/>
          <p:nvPr/>
        </p:nvGrpSpPr>
        <p:grpSpPr>
          <a:xfrm>
            <a:off x="3487080" y="3651668"/>
            <a:ext cx="369112" cy="364657"/>
            <a:chOff x="-59869425" y="4102225"/>
            <a:chExt cx="319025" cy="315175"/>
          </a:xfrm>
        </p:grpSpPr>
        <p:sp>
          <p:nvSpPr>
            <p:cNvPr id="5926" name="Google Shape;5926;p8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87"/>
          <p:cNvGrpSpPr/>
          <p:nvPr/>
        </p:nvGrpSpPr>
        <p:grpSpPr>
          <a:xfrm>
            <a:off x="2605883" y="4120490"/>
            <a:ext cx="366364" cy="365467"/>
            <a:chOff x="-59029025" y="3711650"/>
            <a:chExt cx="316650" cy="315875"/>
          </a:xfrm>
        </p:grpSpPr>
        <p:sp>
          <p:nvSpPr>
            <p:cNvPr id="5931" name="Google Shape;5931;p8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7"/>
          <p:cNvGrpSpPr/>
          <p:nvPr/>
        </p:nvGrpSpPr>
        <p:grpSpPr>
          <a:xfrm>
            <a:off x="4841373" y="1398014"/>
            <a:ext cx="351940" cy="348188"/>
            <a:chOff x="581525" y="3254850"/>
            <a:chExt cx="297750" cy="294575"/>
          </a:xfrm>
        </p:grpSpPr>
        <p:sp>
          <p:nvSpPr>
            <p:cNvPr id="5939" name="Google Shape;5939;p8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7"/>
          <p:cNvGrpSpPr/>
          <p:nvPr/>
        </p:nvGrpSpPr>
        <p:grpSpPr>
          <a:xfrm>
            <a:off x="4840442" y="1836950"/>
            <a:ext cx="353802" cy="351497"/>
            <a:chOff x="580725" y="3617925"/>
            <a:chExt cx="299325" cy="297375"/>
          </a:xfrm>
        </p:grpSpPr>
        <p:sp>
          <p:nvSpPr>
            <p:cNvPr id="5943" name="Google Shape;5943;p8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7"/>
          <p:cNvGrpSpPr/>
          <p:nvPr/>
        </p:nvGrpSpPr>
        <p:grpSpPr>
          <a:xfrm>
            <a:off x="4842304" y="2284140"/>
            <a:ext cx="350079" cy="350079"/>
            <a:chOff x="583100" y="3982600"/>
            <a:chExt cx="296175" cy="296175"/>
          </a:xfrm>
        </p:grpSpPr>
        <p:sp>
          <p:nvSpPr>
            <p:cNvPr id="5949" name="Google Shape;5949;p8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7"/>
          <p:cNvGrpSpPr/>
          <p:nvPr/>
        </p:nvGrpSpPr>
        <p:grpSpPr>
          <a:xfrm>
            <a:off x="7074918" y="1397764"/>
            <a:ext cx="307231" cy="348690"/>
            <a:chOff x="2423775" y="3226875"/>
            <a:chExt cx="259925" cy="295000"/>
          </a:xfrm>
        </p:grpSpPr>
        <p:sp>
          <p:nvSpPr>
            <p:cNvPr id="5957" name="Google Shape;5957;p8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7"/>
          <p:cNvGrpSpPr/>
          <p:nvPr/>
        </p:nvGrpSpPr>
        <p:grpSpPr>
          <a:xfrm>
            <a:off x="7052106" y="1839049"/>
            <a:ext cx="352857" cy="347301"/>
            <a:chOff x="2404875" y="3592725"/>
            <a:chExt cx="298525" cy="293825"/>
          </a:xfrm>
        </p:grpSpPr>
        <p:sp>
          <p:nvSpPr>
            <p:cNvPr id="5961" name="Google Shape;5961;p8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7"/>
          <p:cNvGrpSpPr/>
          <p:nvPr/>
        </p:nvGrpSpPr>
        <p:grpSpPr>
          <a:xfrm>
            <a:off x="7053036" y="2284614"/>
            <a:ext cx="350995" cy="349133"/>
            <a:chOff x="2404875" y="3955825"/>
            <a:chExt cx="296950" cy="295375"/>
          </a:xfrm>
        </p:grpSpPr>
        <p:sp>
          <p:nvSpPr>
            <p:cNvPr id="5965" name="Google Shape;5965;p8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7"/>
          <p:cNvGrpSpPr/>
          <p:nvPr/>
        </p:nvGrpSpPr>
        <p:grpSpPr>
          <a:xfrm>
            <a:off x="5747016" y="2748808"/>
            <a:ext cx="349163" cy="350079"/>
            <a:chOff x="4263650" y="3235150"/>
            <a:chExt cx="295400" cy="296175"/>
          </a:xfrm>
        </p:grpSpPr>
        <p:sp>
          <p:nvSpPr>
            <p:cNvPr id="5970" name="Google Shape;5970;p8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7"/>
          <p:cNvGrpSpPr/>
          <p:nvPr/>
        </p:nvGrpSpPr>
        <p:grpSpPr>
          <a:xfrm>
            <a:off x="5744696" y="3207969"/>
            <a:ext cx="353802" cy="327739"/>
            <a:chOff x="4266025" y="3609275"/>
            <a:chExt cx="299325" cy="277275"/>
          </a:xfrm>
        </p:grpSpPr>
        <p:sp>
          <p:nvSpPr>
            <p:cNvPr id="5976" name="Google Shape;5976;p8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7"/>
          <p:cNvGrpSpPr/>
          <p:nvPr/>
        </p:nvGrpSpPr>
        <p:grpSpPr>
          <a:xfrm>
            <a:off x="5745154" y="3673356"/>
            <a:ext cx="352886" cy="349133"/>
            <a:chOff x="4263650" y="3963700"/>
            <a:chExt cx="298550" cy="295375"/>
          </a:xfrm>
        </p:grpSpPr>
        <p:sp>
          <p:nvSpPr>
            <p:cNvPr id="5979" name="Google Shape;5979;p8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7"/>
          <p:cNvGrpSpPr/>
          <p:nvPr/>
        </p:nvGrpSpPr>
        <p:grpSpPr>
          <a:xfrm>
            <a:off x="8023491" y="2748809"/>
            <a:ext cx="226264" cy="350079"/>
            <a:chOff x="6164975" y="3211525"/>
            <a:chExt cx="191425" cy="296175"/>
          </a:xfrm>
        </p:grpSpPr>
        <p:sp>
          <p:nvSpPr>
            <p:cNvPr id="5987" name="Google Shape;5987;p8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7"/>
          <p:cNvGrpSpPr/>
          <p:nvPr/>
        </p:nvGrpSpPr>
        <p:grpSpPr>
          <a:xfrm>
            <a:off x="5285528" y="1397084"/>
            <a:ext cx="352886" cy="350049"/>
            <a:chOff x="946175" y="3253275"/>
            <a:chExt cx="298550" cy="296150"/>
          </a:xfrm>
        </p:grpSpPr>
        <p:sp>
          <p:nvSpPr>
            <p:cNvPr id="5995" name="Google Shape;5995;p8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7"/>
          <p:cNvGrpSpPr/>
          <p:nvPr/>
        </p:nvGrpSpPr>
        <p:grpSpPr>
          <a:xfrm>
            <a:off x="5286459" y="1839048"/>
            <a:ext cx="351024" cy="347301"/>
            <a:chOff x="946175" y="3619500"/>
            <a:chExt cx="296975" cy="293825"/>
          </a:xfrm>
        </p:grpSpPr>
        <p:sp>
          <p:nvSpPr>
            <p:cNvPr id="6001" name="Google Shape;6001;p8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7"/>
          <p:cNvGrpSpPr/>
          <p:nvPr/>
        </p:nvGrpSpPr>
        <p:grpSpPr>
          <a:xfrm>
            <a:off x="5286001" y="2283682"/>
            <a:ext cx="351940" cy="350995"/>
            <a:chOff x="944600" y="3981825"/>
            <a:chExt cx="297750" cy="296950"/>
          </a:xfrm>
        </p:grpSpPr>
        <p:sp>
          <p:nvSpPr>
            <p:cNvPr id="6008" name="Google Shape;6008;p8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7"/>
          <p:cNvGrpSpPr/>
          <p:nvPr/>
        </p:nvGrpSpPr>
        <p:grpSpPr>
          <a:xfrm>
            <a:off x="7502937" y="1397542"/>
            <a:ext cx="350079" cy="349133"/>
            <a:chOff x="2768750" y="3227275"/>
            <a:chExt cx="296175" cy="295375"/>
          </a:xfrm>
        </p:grpSpPr>
        <p:sp>
          <p:nvSpPr>
            <p:cNvPr id="6013" name="Google Shape;6013;p8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7"/>
          <p:cNvGrpSpPr/>
          <p:nvPr/>
        </p:nvGrpSpPr>
        <p:grpSpPr>
          <a:xfrm>
            <a:off x="7523888" y="1838414"/>
            <a:ext cx="308177" cy="348572"/>
            <a:chOff x="2786075" y="3591800"/>
            <a:chExt cx="260725" cy="294900"/>
          </a:xfrm>
        </p:grpSpPr>
        <p:sp>
          <p:nvSpPr>
            <p:cNvPr id="6022" name="Google Shape;6022;p8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7"/>
          <p:cNvGrpSpPr/>
          <p:nvPr/>
        </p:nvGrpSpPr>
        <p:grpSpPr>
          <a:xfrm>
            <a:off x="7564387" y="2284141"/>
            <a:ext cx="227180" cy="350079"/>
            <a:chOff x="2819150" y="3955025"/>
            <a:chExt cx="192200" cy="296175"/>
          </a:xfrm>
        </p:grpSpPr>
        <p:sp>
          <p:nvSpPr>
            <p:cNvPr id="6028" name="Google Shape;6028;p8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7"/>
          <p:cNvGrpSpPr/>
          <p:nvPr/>
        </p:nvGrpSpPr>
        <p:grpSpPr>
          <a:xfrm>
            <a:off x="6188160" y="2749739"/>
            <a:ext cx="349133" cy="348217"/>
            <a:chOff x="4629125" y="3235150"/>
            <a:chExt cx="295375" cy="294600"/>
          </a:xfrm>
        </p:grpSpPr>
        <p:sp>
          <p:nvSpPr>
            <p:cNvPr id="6033" name="Google Shape;6033;p8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7"/>
          <p:cNvGrpSpPr/>
          <p:nvPr/>
        </p:nvGrpSpPr>
        <p:grpSpPr>
          <a:xfrm>
            <a:off x="6188145" y="3197272"/>
            <a:ext cx="349163" cy="349133"/>
            <a:chOff x="4628325" y="3599825"/>
            <a:chExt cx="295400" cy="295375"/>
          </a:xfrm>
        </p:grpSpPr>
        <p:sp>
          <p:nvSpPr>
            <p:cNvPr id="6039" name="Google Shape;6039;p8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7"/>
          <p:cNvGrpSpPr/>
          <p:nvPr/>
        </p:nvGrpSpPr>
        <p:grpSpPr>
          <a:xfrm>
            <a:off x="6209096" y="3672883"/>
            <a:ext cx="307261" cy="350079"/>
            <a:chOff x="4645650" y="3962900"/>
            <a:chExt cx="259950" cy="296175"/>
          </a:xfrm>
        </p:grpSpPr>
        <p:sp>
          <p:nvSpPr>
            <p:cNvPr id="6052" name="Google Shape;6052;p8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87"/>
          <p:cNvGrpSpPr/>
          <p:nvPr/>
        </p:nvGrpSpPr>
        <p:grpSpPr>
          <a:xfrm>
            <a:off x="7962056" y="3197745"/>
            <a:ext cx="349133" cy="348188"/>
            <a:chOff x="6143725" y="3582500"/>
            <a:chExt cx="295375" cy="294575"/>
          </a:xfrm>
        </p:grpSpPr>
        <p:sp>
          <p:nvSpPr>
            <p:cNvPr id="6059" name="Google Shape;6059;p8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7"/>
          <p:cNvGrpSpPr/>
          <p:nvPr/>
        </p:nvGrpSpPr>
        <p:grpSpPr>
          <a:xfrm>
            <a:off x="5730883" y="1397084"/>
            <a:ext cx="350995" cy="350049"/>
            <a:chOff x="1310075" y="3253275"/>
            <a:chExt cx="296950" cy="296150"/>
          </a:xfrm>
        </p:grpSpPr>
        <p:sp>
          <p:nvSpPr>
            <p:cNvPr id="6067" name="Google Shape;6067;p8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8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87"/>
          <p:cNvGrpSpPr/>
          <p:nvPr/>
        </p:nvGrpSpPr>
        <p:grpSpPr>
          <a:xfrm>
            <a:off x="5730410" y="2283343"/>
            <a:ext cx="351941" cy="351675"/>
            <a:chOff x="1310075" y="3980250"/>
            <a:chExt cx="297750" cy="297525"/>
          </a:xfrm>
        </p:grpSpPr>
        <p:sp>
          <p:nvSpPr>
            <p:cNvPr id="6072" name="Google Shape;6072;p8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7"/>
          <p:cNvGrpSpPr/>
          <p:nvPr/>
        </p:nvGrpSpPr>
        <p:grpSpPr>
          <a:xfrm>
            <a:off x="7995198" y="1397542"/>
            <a:ext cx="266305" cy="349133"/>
            <a:chOff x="3167275" y="3227275"/>
            <a:chExt cx="225300" cy="295375"/>
          </a:xfrm>
        </p:grpSpPr>
        <p:sp>
          <p:nvSpPr>
            <p:cNvPr id="6077" name="Google Shape;6077;p8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8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87"/>
          <p:cNvGrpSpPr/>
          <p:nvPr/>
        </p:nvGrpSpPr>
        <p:grpSpPr>
          <a:xfrm>
            <a:off x="7952380" y="2284599"/>
            <a:ext cx="351940" cy="349163"/>
            <a:chOff x="3133425" y="3955025"/>
            <a:chExt cx="297750" cy="295400"/>
          </a:xfrm>
        </p:grpSpPr>
        <p:sp>
          <p:nvSpPr>
            <p:cNvPr id="6084" name="Google Shape;6084;p8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7"/>
          <p:cNvGrpSpPr/>
          <p:nvPr/>
        </p:nvGrpSpPr>
        <p:grpSpPr>
          <a:xfrm>
            <a:off x="6632554" y="2748187"/>
            <a:ext cx="350079" cy="351320"/>
            <a:chOff x="4991425" y="3234750"/>
            <a:chExt cx="296175" cy="297225"/>
          </a:xfrm>
        </p:grpSpPr>
        <p:sp>
          <p:nvSpPr>
            <p:cNvPr id="6088" name="Google Shape;6088;p8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7"/>
          <p:cNvGrpSpPr/>
          <p:nvPr/>
        </p:nvGrpSpPr>
        <p:grpSpPr>
          <a:xfrm>
            <a:off x="6632554" y="3217750"/>
            <a:ext cx="350079" cy="308177"/>
            <a:chOff x="4991425" y="3617150"/>
            <a:chExt cx="296175" cy="260725"/>
          </a:xfrm>
        </p:grpSpPr>
        <p:sp>
          <p:nvSpPr>
            <p:cNvPr id="6095" name="Google Shape;6095;p8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7"/>
          <p:cNvGrpSpPr/>
          <p:nvPr/>
        </p:nvGrpSpPr>
        <p:grpSpPr>
          <a:xfrm>
            <a:off x="6709827" y="3673341"/>
            <a:ext cx="195532" cy="349163"/>
            <a:chOff x="5056800" y="3962900"/>
            <a:chExt cx="165425" cy="295400"/>
          </a:xfrm>
        </p:grpSpPr>
        <p:sp>
          <p:nvSpPr>
            <p:cNvPr id="6103" name="Google Shape;6103;p8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7"/>
          <p:cNvGrpSpPr/>
          <p:nvPr/>
        </p:nvGrpSpPr>
        <p:grpSpPr>
          <a:xfrm>
            <a:off x="7961125" y="3673357"/>
            <a:ext cx="350995" cy="349133"/>
            <a:chOff x="6168925" y="3936925"/>
            <a:chExt cx="296950" cy="295375"/>
          </a:xfrm>
        </p:grpSpPr>
        <p:sp>
          <p:nvSpPr>
            <p:cNvPr id="6107" name="Google Shape;6107;p8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7"/>
          <p:cNvGrpSpPr/>
          <p:nvPr/>
        </p:nvGrpSpPr>
        <p:grpSpPr>
          <a:xfrm>
            <a:off x="6174844" y="1390429"/>
            <a:ext cx="348188" cy="349133"/>
            <a:chOff x="1674750" y="3254050"/>
            <a:chExt cx="294575" cy="295375"/>
          </a:xfrm>
        </p:grpSpPr>
        <p:sp>
          <p:nvSpPr>
            <p:cNvPr id="6114" name="Google Shape;6114;p8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7"/>
          <p:cNvGrpSpPr/>
          <p:nvPr/>
        </p:nvGrpSpPr>
        <p:grpSpPr>
          <a:xfrm>
            <a:off x="6189239" y="1838132"/>
            <a:ext cx="319347" cy="349133"/>
            <a:chOff x="1687350" y="3618725"/>
            <a:chExt cx="270175" cy="295375"/>
          </a:xfrm>
        </p:grpSpPr>
        <p:sp>
          <p:nvSpPr>
            <p:cNvPr id="6118" name="Google Shape;6118;p8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7"/>
          <p:cNvGrpSpPr/>
          <p:nvPr/>
        </p:nvGrpSpPr>
        <p:grpSpPr>
          <a:xfrm>
            <a:off x="6172942" y="2284613"/>
            <a:ext cx="351940" cy="349133"/>
            <a:chOff x="1672375" y="3982600"/>
            <a:chExt cx="297750" cy="295375"/>
          </a:xfrm>
        </p:grpSpPr>
        <p:sp>
          <p:nvSpPr>
            <p:cNvPr id="6122" name="Google Shape;6122;p8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7"/>
          <p:cNvGrpSpPr/>
          <p:nvPr/>
        </p:nvGrpSpPr>
        <p:grpSpPr>
          <a:xfrm>
            <a:off x="4864934" y="2748808"/>
            <a:ext cx="350079" cy="350079"/>
            <a:chOff x="3497300" y="3227275"/>
            <a:chExt cx="296175" cy="296175"/>
          </a:xfrm>
        </p:grpSpPr>
        <p:sp>
          <p:nvSpPr>
            <p:cNvPr id="6126" name="Google Shape;6126;p8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7"/>
          <p:cNvGrpSpPr/>
          <p:nvPr/>
        </p:nvGrpSpPr>
        <p:grpSpPr>
          <a:xfrm>
            <a:off x="4865407" y="3198203"/>
            <a:ext cx="349133" cy="347272"/>
            <a:chOff x="3497300" y="3591950"/>
            <a:chExt cx="295375" cy="293800"/>
          </a:xfrm>
        </p:grpSpPr>
        <p:sp>
          <p:nvSpPr>
            <p:cNvPr id="6135" name="Google Shape;6135;p8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7"/>
          <p:cNvGrpSpPr/>
          <p:nvPr/>
        </p:nvGrpSpPr>
        <p:grpSpPr>
          <a:xfrm>
            <a:off x="4865407" y="3673341"/>
            <a:ext cx="349133" cy="349163"/>
            <a:chOff x="3497300" y="3955025"/>
            <a:chExt cx="295375" cy="295400"/>
          </a:xfrm>
        </p:grpSpPr>
        <p:sp>
          <p:nvSpPr>
            <p:cNvPr id="6144" name="Google Shape;6144;p8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87"/>
          <p:cNvGrpSpPr/>
          <p:nvPr/>
        </p:nvGrpSpPr>
        <p:grpSpPr>
          <a:xfrm>
            <a:off x="7089979" y="2749532"/>
            <a:ext cx="327739" cy="348631"/>
            <a:chOff x="5364750" y="3235150"/>
            <a:chExt cx="277275" cy="294950"/>
          </a:xfrm>
        </p:grpSpPr>
        <p:sp>
          <p:nvSpPr>
            <p:cNvPr id="6148" name="Google Shape;6148;p8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7"/>
          <p:cNvGrpSpPr/>
          <p:nvPr/>
        </p:nvGrpSpPr>
        <p:grpSpPr>
          <a:xfrm>
            <a:off x="7078337" y="3195868"/>
            <a:ext cx="351024" cy="351941"/>
            <a:chOff x="5355300" y="3598250"/>
            <a:chExt cx="296975" cy="297750"/>
          </a:xfrm>
        </p:grpSpPr>
        <p:sp>
          <p:nvSpPr>
            <p:cNvPr id="6157" name="Google Shape;6157;p8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7"/>
          <p:cNvGrpSpPr/>
          <p:nvPr/>
        </p:nvGrpSpPr>
        <p:grpSpPr>
          <a:xfrm>
            <a:off x="7082533" y="3734790"/>
            <a:ext cx="342632" cy="226264"/>
            <a:chOff x="5358450" y="4015675"/>
            <a:chExt cx="289875" cy="191425"/>
          </a:xfrm>
        </p:grpSpPr>
        <p:sp>
          <p:nvSpPr>
            <p:cNvPr id="6166" name="Google Shape;6166;p8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7"/>
          <p:cNvGrpSpPr/>
          <p:nvPr/>
        </p:nvGrpSpPr>
        <p:grpSpPr>
          <a:xfrm>
            <a:off x="6209015" y="4117322"/>
            <a:ext cx="351024" cy="325464"/>
            <a:chOff x="6543825" y="3202075"/>
            <a:chExt cx="296975" cy="275350"/>
          </a:xfrm>
        </p:grpSpPr>
        <p:sp>
          <p:nvSpPr>
            <p:cNvPr id="6171" name="Google Shape;6171;p8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7"/>
          <p:cNvGrpSpPr/>
          <p:nvPr/>
        </p:nvGrpSpPr>
        <p:grpSpPr>
          <a:xfrm>
            <a:off x="6615996" y="1397069"/>
            <a:ext cx="350079" cy="350079"/>
            <a:chOff x="2037825" y="3254050"/>
            <a:chExt cx="296175" cy="296175"/>
          </a:xfrm>
        </p:grpSpPr>
        <p:sp>
          <p:nvSpPr>
            <p:cNvPr id="6179" name="Google Shape;6179;p8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7"/>
          <p:cNvGrpSpPr/>
          <p:nvPr/>
        </p:nvGrpSpPr>
        <p:grpSpPr>
          <a:xfrm>
            <a:off x="6614135" y="1838236"/>
            <a:ext cx="353802" cy="348926"/>
            <a:chOff x="2034675" y="3617925"/>
            <a:chExt cx="299325" cy="295200"/>
          </a:xfrm>
        </p:grpSpPr>
        <p:sp>
          <p:nvSpPr>
            <p:cNvPr id="6186" name="Google Shape;6186;p8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7"/>
          <p:cNvGrpSpPr/>
          <p:nvPr/>
        </p:nvGrpSpPr>
        <p:grpSpPr>
          <a:xfrm>
            <a:off x="6615996" y="2284613"/>
            <a:ext cx="350079" cy="349133"/>
            <a:chOff x="2037825" y="3981825"/>
            <a:chExt cx="296175" cy="295375"/>
          </a:xfrm>
        </p:grpSpPr>
        <p:sp>
          <p:nvSpPr>
            <p:cNvPr id="6192" name="Google Shape;6192;p8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7"/>
          <p:cNvGrpSpPr/>
          <p:nvPr/>
        </p:nvGrpSpPr>
        <p:grpSpPr>
          <a:xfrm>
            <a:off x="5301014" y="2780929"/>
            <a:ext cx="350079" cy="285837"/>
            <a:chOff x="3860400" y="3254050"/>
            <a:chExt cx="296175" cy="241825"/>
          </a:xfrm>
        </p:grpSpPr>
        <p:sp>
          <p:nvSpPr>
            <p:cNvPr id="6196" name="Google Shape;6196;p8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7"/>
          <p:cNvGrpSpPr/>
          <p:nvPr/>
        </p:nvGrpSpPr>
        <p:grpSpPr>
          <a:xfrm>
            <a:off x="5300541" y="3196800"/>
            <a:ext cx="351024" cy="350079"/>
            <a:chOff x="3859600" y="3591950"/>
            <a:chExt cx="296975" cy="296175"/>
          </a:xfrm>
        </p:grpSpPr>
        <p:sp>
          <p:nvSpPr>
            <p:cNvPr id="6204" name="Google Shape;6204;p8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7"/>
          <p:cNvGrpSpPr/>
          <p:nvPr/>
        </p:nvGrpSpPr>
        <p:grpSpPr>
          <a:xfrm>
            <a:off x="5301014" y="3672883"/>
            <a:ext cx="350079" cy="350079"/>
            <a:chOff x="3860400" y="3955025"/>
            <a:chExt cx="296175" cy="296175"/>
          </a:xfrm>
        </p:grpSpPr>
        <p:sp>
          <p:nvSpPr>
            <p:cNvPr id="6208" name="Google Shape;6208;p8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7"/>
          <p:cNvGrpSpPr/>
          <p:nvPr/>
        </p:nvGrpSpPr>
        <p:grpSpPr>
          <a:xfrm>
            <a:off x="7516230" y="2749281"/>
            <a:ext cx="355664" cy="349133"/>
            <a:chOff x="5716825" y="3235950"/>
            <a:chExt cx="300900" cy="295375"/>
          </a:xfrm>
        </p:grpSpPr>
        <p:sp>
          <p:nvSpPr>
            <p:cNvPr id="6214" name="Google Shape;6214;p8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7"/>
          <p:cNvGrpSpPr/>
          <p:nvPr/>
        </p:nvGrpSpPr>
        <p:grpSpPr>
          <a:xfrm>
            <a:off x="7529261" y="3207969"/>
            <a:ext cx="329601" cy="327739"/>
            <a:chOff x="5727850" y="3609275"/>
            <a:chExt cx="278850" cy="277275"/>
          </a:xfrm>
        </p:grpSpPr>
        <p:sp>
          <p:nvSpPr>
            <p:cNvPr id="6219" name="Google Shape;6219;p8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7"/>
          <p:cNvGrpSpPr/>
          <p:nvPr/>
        </p:nvGrpSpPr>
        <p:grpSpPr>
          <a:xfrm>
            <a:off x="7540446" y="3673356"/>
            <a:ext cx="307231" cy="349133"/>
            <a:chOff x="5736525" y="3963700"/>
            <a:chExt cx="259925" cy="295375"/>
          </a:xfrm>
        </p:grpSpPr>
        <p:sp>
          <p:nvSpPr>
            <p:cNvPr id="6225" name="Google Shape;6225;p8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7"/>
          <p:cNvGrpSpPr/>
          <p:nvPr/>
        </p:nvGrpSpPr>
        <p:grpSpPr>
          <a:xfrm>
            <a:off x="6632026" y="4122683"/>
            <a:ext cx="351024" cy="350079"/>
            <a:chOff x="6553275" y="3604550"/>
            <a:chExt cx="296975" cy="296175"/>
          </a:xfrm>
        </p:grpSpPr>
        <p:sp>
          <p:nvSpPr>
            <p:cNvPr id="6233" name="Google Shape;6233;p8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40" name="Google Shape;6240;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4"/>
        <p:cNvGrpSpPr/>
        <p:nvPr/>
      </p:nvGrpSpPr>
      <p:grpSpPr>
        <a:xfrm>
          <a:off x="0" y="0"/>
          <a:ext cx="0" cy="0"/>
          <a:chOff x="0" y="0"/>
          <a:chExt cx="0" cy="0"/>
        </a:xfrm>
      </p:grpSpPr>
      <p:grpSp>
        <p:nvGrpSpPr>
          <p:cNvPr id="6245" name="Google Shape;6245;p88"/>
          <p:cNvGrpSpPr/>
          <p:nvPr/>
        </p:nvGrpSpPr>
        <p:grpSpPr>
          <a:xfrm>
            <a:off x="859032" y="1380546"/>
            <a:ext cx="294401" cy="353645"/>
            <a:chOff x="-35814600" y="3202075"/>
            <a:chExt cx="242625" cy="291450"/>
          </a:xfrm>
        </p:grpSpPr>
        <p:sp>
          <p:nvSpPr>
            <p:cNvPr id="6246" name="Google Shape;6246;p8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8"/>
          <p:cNvGrpSpPr/>
          <p:nvPr/>
        </p:nvGrpSpPr>
        <p:grpSpPr>
          <a:xfrm>
            <a:off x="829410" y="1821466"/>
            <a:ext cx="353645" cy="353888"/>
            <a:chOff x="-35839800" y="3561025"/>
            <a:chExt cx="291450" cy="291650"/>
          </a:xfrm>
        </p:grpSpPr>
        <p:sp>
          <p:nvSpPr>
            <p:cNvPr id="6254" name="Google Shape;6254;p8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2" name="Google Shape;6262;p88"/>
          <p:cNvGrpSpPr/>
          <p:nvPr/>
        </p:nvGrpSpPr>
        <p:grpSpPr>
          <a:xfrm>
            <a:off x="3066955" y="1380546"/>
            <a:ext cx="353645" cy="353645"/>
            <a:chOff x="-34003850" y="3227275"/>
            <a:chExt cx="291450" cy="291450"/>
          </a:xfrm>
        </p:grpSpPr>
        <p:sp>
          <p:nvSpPr>
            <p:cNvPr id="6263" name="Google Shape;6263;p8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8"/>
          <p:cNvGrpSpPr/>
          <p:nvPr/>
        </p:nvGrpSpPr>
        <p:grpSpPr>
          <a:xfrm>
            <a:off x="3066485" y="1821238"/>
            <a:ext cx="354586" cy="354343"/>
            <a:chOff x="-34004625" y="3585850"/>
            <a:chExt cx="292225" cy="292025"/>
          </a:xfrm>
        </p:grpSpPr>
        <p:sp>
          <p:nvSpPr>
            <p:cNvPr id="6269" name="Google Shape;6269;p8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8"/>
          <p:cNvGrpSpPr/>
          <p:nvPr/>
        </p:nvGrpSpPr>
        <p:grpSpPr>
          <a:xfrm>
            <a:off x="3066000" y="2256439"/>
            <a:ext cx="355557" cy="354616"/>
            <a:chOff x="-34005425" y="3945575"/>
            <a:chExt cx="293025" cy="292250"/>
          </a:xfrm>
        </p:grpSpPr>
        <p:sp>
          <p:nvSpPr>
            <p:cNvPr id="6275" name="Google Shape;6275;p8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88"/>
          <p:cNvGrpSpPr/>
          <p:nvPr/>
        </p:nvGrpSpPr>
        <p:grpSpPr>
          <a:xfrm>
            <a:off x="1713099" y="2729615"/>
            <a:ext cx="358408" cy="355557"/>
            <a:chOff x="-32174975" y="3192625"/>
            <a:chExt cx="295375" cy="293025"/>
          </a:xfrm>
        </p:grpSpPr>
        <p:sp>
          <p:nvSpPr>
            <p:cNvPr id="6279" name="Google Shape;6279;p8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8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8"/>
          <p:cNvGrpSpPr/>
          <p:nvPr/>
        </p:nvGrpSpPr>
        <p:grpSpPr>
          <a:xfrm>
            <a:off x="3952249" y="2730570"/>
            <a:ext cx="354586" cy="353645"/>
            <a:chOff x="-30345325" y="3184750"/>
            <a:chExt cx="292225" cy="291450"/>
          </a:xfrm>
        </p:grpSpPr>
        <p:sp>
          <p:nvSpPr>
            <p:cNvPr id="6286" name="Google Shape;6286;p8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8"/>
          <p:cNvGrpSpPr/>
          <p:nvPr/>
        </p:nvGrpSpPr>
        <p:grpSpPr>
          <a:xfrm>
            <a:off x="1277001" y="1380546"/>
            <a:ext cx="353645" cy="353645"/>
            <a:chOff x="-35481425" y="3202075"/>
            <a:chExt cx="291450" cy="291450"/>
          </a:xfrm>
        </p:grpSpPr>
        <p:sp>
          <p:nvSpPr>
            <p:cNvPr id="6292" name="Google Shape;6292;p8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8"/>
          <p:cNvGrpSpPr/>
          <p:nvPr/>
        </p:nvGrpSpPr>
        <p:grpSpPr>
          <a:xfrm>
            <a:off x="1276531" y="1822072"/>
            <a:ext cx="354586" cy="352675"/>
            <a:chOff x="-35482200" y="3561225"/>
            <a:chExt cx="292225" cy="290650"/>
          </a:xfrm>
        </p:grpSpPr>
        <p:sp>
          <p:nvSpPr>
            <p:cNvPr id="6300" name="Google Shape;6300;p8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8"/>
          <p:cNvGrpSpPr/>
          <p:nvPr/>
        </p:nvGrpSpPr>
        <p:grpSpPr>
          <a:xfrm>
            <a:off x="1277001" y="2256940"/>
            <a:ext cx="353645" cy="353615"/>
            <a:chOff x="-35481425" y="3919600"/>
            <a:chExt cx="291450" cy="291425"/>
          </a:xfrm>
        </p:grpSpPr>
        <p:sp>
          <p:nvSpPr>
            <p:cNvPr id="6304" name="Google Shape;6304;p8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8"/>
          <p:cNvGrpSpPr/>
          <p:nvPr/>
        </p:nvGrpSpPr>
        <p:grpSpPr>
          <a:xfrm>
            <a:off x="3512636" y="1381031"/>
            <a:ext cx="357468" cy="352675"/>
            <a:chOff x="-33645475" y="3228075"/>
            <a:chExt cx="294600" cy="290650"/>
          </a:xfrm>
        </p:grpSpPr>
        <p:sp>
          <p:nvSpPr>
            <p:cNvPr id="6313" name="Google Shape;6313;p8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8"/>
          <p:cNvGrpSpPr/>
          <p:nvPr/>
        </p:nvGrpSpPr>
        <p:grpSpPr>
          <a:xfrm>
            <a:off x="3513606" y="1821116"/>
            <a:ext cx="355526" cy="354586"/>
            <a:chOff x="-33646250" y="3586425"/>
            <a:chExt cx="293000" cy="292225"/>
          </a:xfrm>
        </p:grpSpPr>
        <p:sp>
          <p:nvSpPr>
            <p:cNvPr id="6321" name="Google Shape;6321;p8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8"/>
          <p:cNvGrpSpPr/>
          <p:nvPr/>
        </p:nvGrpSpPr>
        <p:grpSpPr>
          <a:xfrm>
            <a:off x="3514076" y="2255969"/>
            <a:ext cx="354586" cy="355557"/>
            <a:chOff x="-33645475" y="3944800"/>
            <a:chExt cx="292225" cy="293025"/>
          </a:xfrm>
        </p:grpSpPr>
        <p:sp>
          <p:nvSpPr>
            <p:cNvPr id="6324" name="Google Shape;6324;p8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8"/>
          <p:cNvGrpSpPr/>
          <p:nvPr/>
        </p:nvGrpSpPr>
        <p:grpSpPr>
          <a:xfrm>
            <a:off x="2167295" y="2729706"/>
            <a:ext cx="352675" cy="355375"/>
            <a:chOff x="-31809525" y="3192625"/>
            <a:chExt cx="290650" cy="292875"/>
          </a:xfrm>
        </p:grpSpPr>
        <p:sp>
          <p:nvSpPr>
            <p:cNvPr id="6335" name="Google Shape;6335;p8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8"/>
          <p:cNvGrpSpPr/>
          <p:nvPr/>
        </p:nvGrpSpPr>
        <p:grpSpPr>
          <a:xfrm>
            <a:off x="2166810" y="3200258"/>
            <a:ext cx="353645" cy="355557"/>
            <a:chOff x="-31811100" y="3550975"/>
            <a:chExt cx="291450" cy="293025"/>
          </a:xfrm>
        </p:grpSpPr>
        <p:sp>
          <p:nvSpPr>
            <p:cNvPr id="6340" name="Google Shape;6340;p8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8"/>
          <p:cNvGrpSpPr/>
          <p:nvPr/>
        </p:nvGrpSpPr>
        <p:grpSpPr>
          <a:xfrm>
            <a:off x="2160606" y="3664562"/>
            <a:ext cx="366052" cy="356831"/>
            <a:chOff x="-31817400" y="3910025"/>
            <a:chExt cx="301675" cy="294075"/>
          </a:xfrm>
        </p:grpSpPr>
        <p:sp>
          <p:nvSpPr>
            <p:cNvPr id="6348" name="Google Shape;6348;p8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8"/>
          <p:cNvGrpSpPr/>
          <p:nvPr/>
        </p:nvGrpSpPr>
        <p:grpSpPr>
          <a:xfrm>
            <a:off x="3952234" y="3200743"/>
            <a:ext cx="354616" cy="354586"/>
            <a:chOff x="-30354000" y="3569100"/>
            <a:chExt cx="292250" cy="292225"/>
          </a:xfrm>
        </p:grpSpPr>
        <p:sp>
          <p:nvSpPr>
            <p:cNvPr id="6352" name="Google Shape;6352;p8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8"/>
          <p:cNvGrpSpPr/>
          <p:nvPr/>
        </p:nvGrpSpPr>
        <p:grpSpPr>
          <a:xfrm>
            <a:off x="1730812" y="1380546"/>
            <a:ext cx="342148" cy="353645"/>
            <a:chOff x="-35118325" y="3202075"/>
            <a:chExt cx="281975" cy="291450"/>
          </a:xfrm>
        </p:grpSpPr>
        <p:sp>
          <p:nvSpPr>
            <p:cNvPr id="6359" name="Google Shape;6359;p8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8"/>
          <p:cNvGrpSpPr/>
          <p:nvPr/>
        </p:nvGrpSpPr>
        <p:grpSpPr>
          <a:xfrm>
            <a:off x="1724593" y="1821799"/>
            <a:ext cx="354586" cy="353221"/>
            <a:chOff x="-35123050" y="3561225"/>
            <a:chExt cx="292225" cy="291100"/>
          </a:xfrm>
        </p:grpSpPr>
        <p:sp>
          <p:nvSpPr>
            <p:cNvPr id="6364" name="Google Shape;6364;p8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8"/>
          <p:cNvGrpSpPr/>
          <p:nvPr/>
        </p:nvGrpSpPr>
        <p:grpSpPr>
          <a:xfrm>
            <a:off x="1766652" y="2256940"/>
            <a:ext cx="270467" cy="353615"/>
            <a:chOff x="-35089175" y="3919600"/>
            <a:chExt cx="222900" cy="291425"/>
          </a:xfrm>
        </p:grpSpPr>
        <p:sp>
          <p:nvSpPr>
            <p:cNvPr id="6367" name="Google Shape;6367;p8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8"/>
          <p:cNvGrpSpPr/>
          <p:nvPr/>
        </p:nvGrpSpPr>
        <p:grpSpPr>
          <a:xfrm>
            <a:off x="3963648" y="1380303"/>
            <a:ext cx="336445" cy="354131"/>
            <a:chOff x="-33277650" y="3226875"/>
            <a:chExt cx="277275" cy="291850"/>
          </a:xfrm>
        </p:grpSpPr>
        <p:sp>
          <p:nvSpPr>
            <p:cNvPr id="6370" name="Google Shape;6370;p8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8"/>
          <p:cNvGrpSpPr/>
          <p:nvPr/>
        </p:nvGrpSpPr>
        <p:grpSpPr>
          <a:xfrm>
            <a:off x="3955048" y="1821587"/>
            <a:ext cx="353645" cy="353645"/>
            <a:chOff x="-33286325" y="3586425"/>
            <a:chExt cx="291450" cy="291450"/>
          </a:xfrm>
        </p:grpSpPr>
        <p:sp>
          <p:nvSpPr>
            <p:cNvPr id="6378" name="Google Shape;6378;p8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8"/>
          <p:cNvGrpSpPr/>
          <p:nvPr/>
        </p:nvGrpSpPr>
        <p:grpSpPr>
          <a:xfrm>
            <a:off x="3955048" y="2255969"/>
            <a:ext cx="353645" cy="355557"/>
            <a:chOff x="-33286325" y="3944800"/>
            <a:chExt cx="291450" cy="293025"/>
          </a:xfrm>
        </p:grpSpPr>
        <p:sp>
          <p:nvSpPr>
            <p:cNvPr id="6384" name="Google Shape;6384;p8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8"/>
          <p:cNvGrpSpPr/>
          <p:nvPr/>
        </p:nvGrpSpPr>
        <p:grpSpPr>
          <a:xfrm>
            <a:off x="2613445" y="2729129"/>
            <a:ext cx="353645" cy="356527"/>
            <a:chOff x="-31452725" y="3191825"/>
            <a:chExt cx="291450" cy="293825"/>
          </a:xfrm>
        </p:grpSpPr>
        <p:sp>
          <p:nvSpPr>
            <p:cNvPr id="6389" name="Google Shape;6389;p8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8"/>
          <p:cNvGrpSpPr/>
          <p:nvPr/>
        </p:nvGrpSpPr>
        <p:grpSpPr>
          <a:xfrm>
            <a:off x="2612975" y="3200744"/>
            <a:ext cx="354586" cy="354586"/>
            <a:chOff x="-31452725" y="3551775"/>
            <a:chExt cx="292225" cy="292225"/>
          </a:xfrm>
        </p:grpSpPr>
        <p:sp>
          <p:nvSpPr>
            <p:cNvPr id="6394" name="Google Shape;6394;p8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8"/>
          <p:cNvGrpSpPr/>
          <p:nvPr/>
        </p:nvGrpSpPr>
        <p:grpSpPr>
          <a:xfrm>
            <a:off x="2611534" y="3664729"/>
            <a:ext cx="357468" cy="356497"/>
            <a:chOff x="-31455100" y="3909350"/>
            <a:chExt cx="294600" cy="293800"/>
          </a:xfrm>
        </p:grpSpPr>
        <p:sp>
          <p:nvSpPr>
            <p:cNvPr id="6399" name="Google Shape;6399;p8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8"/>
          <p:cNvGrpSpPr/>
          <p:nvPr/>
        </p:nvGrpSpPr>
        <p:grpSpPr>
          <a:xfrm>
            <a:off x="3952719" y="3665684"/>
            <a:ext cx="353645" cy="354586"/>
            <a:chOff x="-30345325" y="3918800"/>
            <a:chExt cx="291450" cy="292225"/>
          </a:xfrm>
        </p:grpSpPr>
        <p:sp>
          <p:nvSpPr>
            <p:cNvPr id="6402" name="Google Shape;6402;p8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8"/>
          <p:cNvGrpSpPr/>
          <p:nvPr/>
        </p:nvGrpSpPr>
        <p:grpSpPr>
          <a:xfrm>
            <a:off x="2172184" y="1821587"/>
            <a:ext cx="353645" cy="353645"/>
            <a:chOff x="-34763900" y="3561225"/>
            <a:chExt cx="291450" cy="291450"/>
          </a:xfrm>
        </p:grpSpPr>
        <p:sp>
          <p:nvSpPr>
            <p:cNvPr id="6408" name="Google Shape;6408;p8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8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88"/>
          <p:cNvGrpSpPr/>
          <p:nvPr/>
        </p:nvGrpSpPr>
        <p:grpSpPr>
          <a:xfrm>
            <a:off x="827081" y="2730099"/>
            <a:ext cx="354586" cy="354586"/>
            <a:chOff x="-32927950" y="3227275"/>
            <a:chExt cx="292225" cy="292225"/>
          </a:xfrm>
        </p:grpSpPr>
        <p:sp>
          <p:nvSpPr>
            <p:cNvPr id="6413" name="Google Shape;6413;p8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8"/>
          <p:cNvGrpSpPr/>
          <p:nvPr/>
        </p:nvGrpSpPr>
        <p:grpSpPr>
          <a:xfrm>
            <a:off x="826596" y="3201213"/>
            <a:ext cx="355557" cy="353645"/>
            <a:chOff x="-32927950" y="3586425"/>
            <a:chExt cx="293025" cy="291450"/>
          </a:xfrm>
        </p:grpSpPr>
        <p:sp>
          <p:nvSpPr>
            <p:cNvPr id="6419" name="Google Shape;6419;p8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8"/>
          <p:cNvGrpSpPr/>
          <p:nvPr/>
        </p:nvGrpSpPr>
        <p:grpSpPr>
          <a:xfrm>
            <a:off x="827081" y="3665198"/>
            <a:ext cx="354586" cy="355557"/>
            <a:chOff x="-32927950" y="3944800"/>
            <a:chExt cx="292225" cy="293025"/>
          </a:xfrm>
        </p:grpSpPr>
        <p:sp>
          <p:nvSpPr>
            <p:cNvPr id="6425" name="Google Shape;6425;p8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8"/>
          <p:cNvGrpSpPr/>
          <p:nvPr/>
        </p:nvGrpSpPr>
        <p:grpSpPr>
          <a:xfrm>
            <a:off x="3055873" y="2730449"/>
            <a:ext cx="354586" cy="353888"/>
            <a:chOff x="-31094350" y="3194000"/>
            <a:chExt cx="292225" cy="291650"/>
          </a:xfrm>
        </p:grpSpPr>
        <p:sp>
          <p:nvSpPr>
            <p:cNvPr id="6435" name="Google Shape;6435;p8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8"/>
          <p:cNvGrpSpPr/>
          <p:nvPr/>
        </p:nvGrpSpPr>
        <p:grpSpPr>
          <a:xfrm>
            <a:off x="3056343" y="3200941"/>
            <a:ext cx="353645" cy="354191"/>
            <a:chOff x="-31093575" y="3552550"/>
            <a:chExt cx="291450" cy="291900"/>
          </a:xfrm>
        </p:grpSpPr>
        <p:sp>
          <p:nvSpPr>
            <p:cNvPr id="6444" name="Google Shape;6444;p8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8"/>
          <p:cNvGrpSpPr/>
          <p:nvPr/>
        </p:nvGrpSpPr>
        <p:grpSpPr>
          <a:xfrm>
            <a:off x="2182711" y="1380546"/>
            <a:ext cx="332593" cy="353645"/>
            <a:chOff x="-34755225" y="3202075"/>
            <a:chExt cx="274100" cy="291450"/>
          </a:xfrm>
        </p:grpSpPr>
        <p:sp>
          <p:nvSpPr>
            <p:cNvPr id="6449" name="Google Shape;6449;p8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8"/>
          <p:cNvGrpSpPr/>
          <p:nvPr/>
        </p:nvGrpSpPr>
        <p:grpSpPr>
          <a:xfrm>
            <a:off x="3056343" y="3666169"/>
            <a:ext cx="353645" cy="353615"/>
            <a:chOff x="-31093575" y="3911725"/>
            <a:chExt cx="291450" cy="291425"/>
          </a:xfrm>
        </p:grpSpPr>
        <p:sp>
          <p:nvSpPr>
            <p:cNvPr id="6457" name="Google Shape;6457;p8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8"/>
          <p:cNvGrpSpPr/>
          <p:nvPr/>
        </p:nvGrpSpPr>
        <p:grpSpPr>
          <a:xfrm>
            <a:off x="2165773" y="4123136"/>
            <a:ext cx="356497" cy="354586"/>
            <a:chOff x="-29946000" y="3183175"/>
            <a:chExt cx="293800" cy="292225"/>
          </a:xfrm>
        </p:grpSpPr>
        <p:sp>
          <p:nvSpPr>
            <p:cNvPr id="6460" name="Google Shape;6460;p8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8"/>
          <p:cNvGrpSpPr/>
          <p:nvPr/>
        </p:nvGrpSpPr>
        <p:grpSpPr>
          <a:xfrm>
            <a:off x="2610305" y="1380289"/>
            <a:ext cx="358408" cy="354161"/>
            <a:chOff x="-34408675" y="3202075"/>
            <a:chExt cx="295375" cy="291875"/>
          </a:xfrm>
        </p:grpSpPr>
        <p:sp>
          <p:nvSpPr>
            <p:cNvPr id="6467" name="Google Shape;6467;p8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8"/>
          <p:cNvGrpSpPr/>
          <p:nvPr/>
        </p:nvGrpSpPr>
        <p:grpSpPr>
          <a:xfrm>
            <a:off x="2612216" y="1820283"/>
            <a:ext cx="354586" cy="356254"/>
            <a:chOff x="-34405525" y="3558075"/>
            <a:chExt cx="292225" cy="293600"/>
          </a:xfrm>
        </p:grpSpPr>
        <p:sp>
          <p:nvSpPr>
            <p:cNvPr id="6472" name="Google Shape;6472;p8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8"/>
          <p:cNvGrpSpPr/>
          <p:nvPr/>
        </p:nvGrpSpPr>
        <p:grpSpPr>
          <a:xfrm>
            <a:off x="2611730" y="2256940"/>
            <a:ext cx="355557" cy="353615"/>
            <a:chOff x="-34406325" y="3919600"/>
            <a:chExt cx="293025" cy="291425"/>
          </a:xfrm>
        </p:grpSpPr>
        <p:sp>
          <p:nvSpPr>
            <p:cNvPr id="6476" name="Google Shape;6476;p8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8"/>
          <p:cNvGrpSpPr/>
          <p:nvPr/>
        </p:nvGrpSpPr>
        <p:grpSpPr>
          <a:xfrm>
            <a:off x="1275628" y="2736303"/>
            <a:ext cx="353645" cy="342179"/>
            <a:chOff x="-32568800" y="3232000"/>
            <a:chExt cx="291450" cy="282000"/>
          </a:xfrm>
        </p:grpSpPr>
        <p:sp>
          <p:nvSpPr>
            <p:cNvPr id="6484" name="Google Shape;6484;p8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8"/>
          <p:cNvGrpSpPr/>
          <p:nvPr/>
        </p:nvGrpSpPr>
        <p:grpSpPr>
          <a:xfrm>
            <a:off x="1275158" y="3201213"/>
            <a:ext cx="354586" cy="353645"/>
            <a:chOff x="-32569575" y="3586425"/>
            <a:chExt cx="292225" cy="291450"/>
          </a:xfrm>
        </p:grpSpPr>
        <p:sp>
          <p:nvSpPr>
            <p:cNvPr id="6487" name="Google Shape;6487;p8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8"/>
          <p:cNvGrpSpPr/>
          <p:nvPr/>
        </p:nvGrpSpPr>
        <p:grpSpPr>
          <a:xfrm>
            <a:off x="1266073" y="3665805"/>
            <a:ext cx="372756" cy="354343"/>
            <a:chOff x="-32576675" y="3944600"/>
            <a:chExt cx="307200" cy="292025"/>
          </a:xfrm>
        </p:grpSpPr>
        <p:sp>
          <p:nvSpPr>
            <p:cNvPr id="6490" name="Google Shape;6490;p8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8"/>
          <p:cNvGrpSpPr/>
          <p:nvPr/>
        </p:nvGrpSpPr>
        <p:grpSpPr>
          <a:xfrm>
            <a:off x="3511040" y="2730100"/>
            <a:ext cx="354586" cy="354586"/>
            <a:chOff x="-30735200" y="3192625"/>
            <a:chExt cx="292225" cy="292225"/>
          </a:xfrm>
        </p:grpSpPr>
        <p:sp>
          <p:nvSpPr>
            <p:cNvPr id="6493" name="Google Shape;6493;p8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8"/>
          <p:cNvGrpSpPr/>
          <p:nvPr/>
        </p:nvGrpSpPr>
        <p:grpSpPr>
          <a:xfrm>
            <a:off x="3511040" y="3201532"/>
            <a:ext cx="354586" cy="353008"/>
            <a:chOff x="-30735200" y="3552550"/>
            <a:chExt cx="292225" cy="290925"/>
          </a:xfrm>
        </p:grpSpPr>
        <p:sp>
          <p:nvSpPr>
            <p:cNvPr id="6501" name="Google Shape;6501;p8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8"/>
          <p:cNvGrpSpPr/>
          <p:nvPr/>
        </p:nvGrpSpPr>
        <p:grpSpPr>
          <a:xfrm>
            <a:off x="3511040" y="3666154"/>
            <a:ext cx="354586" cy="353645"/>
            <a:chOff x="-30735200" y="3910925"/>
            <a:chExt cx="292225" cy="291450"/>
          </a:xfrm>
        </p:grpSpPr>
        <p:sp>
          <p:nvSpPr>
            <p:cNvPr id="6504" name="Google Shape;6504;p8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6" name="Google Shape;6506;p8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7" name="Google Shape;6507;p88"/>
          <p:cNvGrpSpPr/>
          <p:nvPr/>
        </p:nvGrpSpPr>
        <p:grpSpPr>
          <a:xfrm>
            <a:off x="4864547" y="1375808"/>
            <a:ext cx="358971" cy="359224"/>
            <a:chOff x="-57956275" y="3197925"/>
            <a:chExt cx="319000" cy="319225"/>
          </a:xfrm>
        </p:grpSpPr>
        <p:sp>
          <p:nvSpPr>
            <p:cNvPr id="6508" name="Google Shape;6508;p8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88"/>
          <p:cNvGrpSpPr/>
          <p:nvPr/>
        </p:nvGrpSpPr>
        <p:grpSpPr>
          <a:xfrm>
            <a:off x="4886701" y="1832234"/>
            <a:ext cx="314662" cy="358971"/>
            <a:chOff x="-57940525" y="3590375"/>
            <a:chExt cx="279625" cy="319000"/>
          </a:xfrm>
        </p:grpSpPr>
        <p:sp>
          <p:nvSpPr>
            <p:cNvPr id="6516" name="Google Shape;6516;p8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8"/>
          <p:cNvGrpSpPr/>
          <p:nvPr/>
        </p:nvGrpSpPr>
        <p:grpSpPr>
          <a:xfrm>
            <a:off x="4857582" y="2273605"/>
            <a:ext cx="358099" cy="358999"/>
            <a:chOff x="-57959425" y="3982600"/>
            <a:chExt cx="318225" cy="319025"/>
          </a:xfrm>
        </p:grpSpPr>
        <p:sp>
          <p:nvSpPr>
            <p:cNvPr id="6522" name="Google Shape;6522;p8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8"/>
          <p:cNvGrpSpPr/>
          <p:nvPr/>
        </p:nvGrpSpPr>
        <p:grpSpPr>
          <a:xfrm>
            <a:off x="7057749" y="1376934"/>
            <a:ext cx="357226" cy="357226"/>
            <a:chOff x="-55987225" y="3198925"/>
            <a:chExt cx="317450" cy="317450"/>
          </a:xfrm>
        </p:grpSpPr>
        <p:sp>
          <p:nvSpPr>
            <p:cNvPr id="6527" name="Google Shape;6527;p8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8"/>
          <p:cNvGrpSpPr/>
          <p:nvPr/>
        </p:nvGrpSpPr>
        <p:grpSpPr>
          <a:xfrm>
            <a:off x="7057749" y="1832965"/>
            <a:ext cx="357226" cy="357367"/>
            <a:chOff x="-55987225" y="3591025"/>
            <a:chExt cx="317450" cy="317575"/>
          </a:xfrm>
        </p:grpSpPr>
        <p:sp>
          <p:nvSpPr>
            <p:cNvPr id="6532" name="Google Shape;6532;p8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8"/>
          <p:cNvGrpSpPr/>
          <p:nvPr/>
        </p:nvGrpSpPr>
        <p:grpSpPr>
          <a:xfrm>
            <a:off x="7071665" y="2273605"/>
            <a:ext cx="358999" cy="358999"/>
            <a:chOff x="-55988800" y="3982600"/>
            <a:chExt cx="319025" cy="319025"/>
          </a:xfrm>
        </p:grpSpPr>
        <p:sp>
          <p:nvSpPr>
            <p:cNvPr id="6538" name="Google Shape;6538;p8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8"/>
          <p:cNvGrpSpPr/>
          <p:nvPr/>
        </p:nvGrpSpPr>
        <p:grpSpPr>
          <a:xfrm>
            <a:off x="5730184" y="2731562"/>
            <a:ext cx="356326" cy="358971"/>
            <a:chOff x="-54026025" y="3192625"/>
            <a:chExt cx="316650" cy="319000"/>
          </a:xfrm>
        </p:grpSpPr>
        <p:sp>
          <p:nvSpPr>
            <p:cNvPr id="6544" name="Google Shape;6544;p8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8"/>
          <p:cNvGrpSpPr/>
          <p:nvPr/>
        </p:nvGrpSpPr>
        <p:grpSpPr>
          <a:xfrm>
            <a:off x="5750130" y="3202536"/>
            <a:ext cx="316434" cy="358099"/>
            <a:chOff x="-54007925" y="3584850"/>
            <a:chExt cx="281200" cy="318225"/>
          </a:xfrm>
        </p:grpSpPr>
        <p:sp>
          <p:nvSpPr>
            <p:cNvPr id="6553" name="Google Shape;6553;p8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8"/>
          <p:cNvGrpSpPr/>
          <p:nvPr/>
        </p:nvGrpSpPr>
        <p:grpSpPr>
          <a:xfrm>
            <a:off x="5750130" y="3664421"/>
            <a:ext cx="316434" cy="358914"/>
            <a:chOff x="-54007925" y="3975575"/>
            <a:chExt cx="281200" cy="318950"/>
          </a:xfrm>
        </p:grpSpPr>
        <p:sp>
          <p:nvSpPr>
            <p:cNvPr id="6560" name="Google Shape;6560;p8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8"/>
          <p:cNvGrpSpPr/>
          <p:nvPr/>
        </p:nvGrpSpPr>
        <p:grpSpPr>
          <a:xfrm>
            <a:off x="7984996" y="2748891"/>
            <a:ext cx="274770" cy="358492"/>
            <a:chOff x="-52005775" y="3208025"/>
            <a:chExt cx="244175" cy="318575"/>
          </a:xfrm>
        </p:grpSpPr>
        <p:sp>
          <p:nvSpPr>
            <p:cNvPr id="6565" name="Google Shape;6565;p8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8"/>
          <p:cNvGrpSpPr/>
          <p:nvPr/>
        </p:nvGrpSpPr>
        <p:grpSpPr>
          <a:xfrm>
            <a:off x="5291462" y="1376934"/>
            <a:ext cx="358099" cy="358099"/>
            <a:chOff x="-57568775" y="3198925"/>
            <a:chExt cx="318225" cy="318225"/>
          </a:xfrm>
        </p:grpSpPr>
        <p:sp>
          <p:nvSpPr>
            <p:cNvPr id="6577" name="Google Shape;6577;p8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8"/>
          <p:cNvGrpSpPr/>
          <p:nvPr/>
        </p:nvGrpSpPr>
        <p:grpSpPr>
          <a:xfrm>
            <a:off x="5313181" y="1832234"/>
            <a:ext cx="314662" cy="358099"/>
            <a:chOff x="-57549075" y="3590375"/>
            <a:chExt cx="279625" cy="318225"/>
          </a:xfrm>
        </p:grpSpPr>
        <p:sp>
          <p:nvSpPr>
            <p:cNvPr id="6584" name="Google Shape;6584;p8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8"/>
          <p:cNvGrpSpPr/>
          <p:nvPr/>
        </p:nvGrpSpPr>
        <p:grpSpPr>
          <a:xfrm>
            <a:off x="5305378" y="2273605"/>
            <a:ext cx="359871" cy="359871"/>
            <a:chOff x="-57570350" y="3982600"/>
            <a:chExt cx="319800" cy="319800"/>
          </a:xfrm>
        </p:grpSpPr>
        <p:sp>
          <p:nvSpPr>
            <p:cNvPr id="6589" name="Google Shape;6589;p8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8"/>
          <p:cNvGrpSpPr/>
          <p:nvPr/>
        </p:nvGrpSpPr>
        <p:grpSpPr>
          <a:xfrm>
            <a:off x="7520416" y="1376033"/>
            <a:ext cx="314662" cy="358999"/>
            <a:chOff x="-55576850" y="3198125"/>
            <a:chExt cx="279625" cy="319025"/>
          </a:xfrm>
        </p:grpSpPr>
        <p:sp>
          <p:nvSpPr>
            <p:cNvPr id="6594" name="Google Shape;6594;p8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8"/>
          <p:cNvGrpSpPr/>
          <p:nvPr/>
        </p:nvGrpSpPr>
        <p:grpSpPr>
          <a:xfrm>
            <a:off x="7497812" y="1832009"/>
            <a:ext cx="359871" cy="358324"/>
            <a:chOff x="-55596550" y="3590175"/>
            <a:chExt cx="319800" cy="318425"/>
          </a:xfrm>
        </p:grpSpPr>
        <p:sp>
          <p:nvSpPr>
            <p:cNvPr id="6599" name="Google Shape;6599;p8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8"/>
          <p:cNvGrpSpPr/>
          <p:nvPr/>
        </p:nvGrpSpPr>
        <p:grpSpPr>
          <a:xfrm>
            <a:off x="7513049" y="2273351"/>
            <a:ext cx="358999" cy="359252"/>
            <a:chOff x="-55595775" y="3982375"/>
            <a:chExt cx="319025" cy="319250"/>
          </a:xfrm>
        </p:grpSpPr>
        <p:sp>
          <p:nvSpPr>
            <p:cNvPr id="6604" name="Google Shape;6604;p8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88"/>
          <p:cNvGrpSpPr/>
          <p:nvPr/>
        </p:nvGrpSpPr>
        <p:grpSpPr>
          <a:xfrm>
            <a:off x="6170232" y="2731562"/>
            <a:ext cx="358999" cy="358099"/>
            <a:chOff x="-53635375" y="3192625"/>
            <a:chExt cx="319025" cy="318225"/>
          </a:xfrm>
        </p:grpSpPr>
        <p:sp>
          <p:nvSpPr>
            <p:cNvPr id="6611" name="Google Shape;6611;p8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8"/>
          <p:cNvGrpSpPr/>
          <p:nvPr/>
        </p:nvGrpSpPr>
        <p:grpSpPr>
          <a:xfrm>
            <a:off x="6192401" y="3202536"/>
            <a:ext cx="314662" cy="358999"/>
            <a:chOff x="-53615675" y="3584850"/>
            <a:chExt cx="279625" cy="319025"/>
          </a:xfrm>
        </p:grpSpPr>
        <p:sp>
          <p:nvSpPr>
            <p:cNvPr id="6615" name="Google Shape;6615;p8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8"/>
          <p:cNvGrpSpPr/>
          <p:nvPr/>
        </p:nvGrpSpPr>
        <p:grpSpPr>
          <a:xfrm>
            <a:off x="6170246" y="3665461"/>
            <a:ext cx="358971" cy="357874"/>
            <a:chOff x="-53634575" y="3976500"/>
            <a:chExt cx="319000" cy="318025"/>
          </a:xfrm>
        </p:grpSpPr>
        <p:sp>
          <p:nvSpPr>
            <p:cNvPr id="6619" name="Google Shape;6619;p8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8"/>
          <p:cNvGrpSpPr/>
          <p:nvPr/>
        </p:nvGrpSpPr>
        <p:grpSpPr>
          <a:xfrm>
            <a:off x="7965050" y="3208415"/>
            <a:ext cx="314662" cy="358436"/>
            <a:chOff x="-52023900" y="3590075"/>
            <a:chExt cx="279625" cy="318525"/>
          </a:xfrm>
        </p:grpSpPr>
        <p:sp>
          <p:nvSpPr>
            <p:cNvPr id="6628" name="Google Shape;6628;p8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8"/>
          <p:cNvGrpSpPr/>
          <p:nvPr/>
        </p:nvGrpSpPr>
        <p:grpSpPr>
          <a:xfrm>
            <a:off x="5728292" y="1376934"/>
            <a:ext cx="358971" cy="358971"/>
            <a:chOff x="-57173375" y="3198925"/>
            <a:chExt cx="319000" cy="319000"/>
          </a:xfrm>
        </p:grpSpPr>
        <p:sp>
          <p:nvSpPr>
            <p:cNvPr id="6636" name="Google Shape;6636;p8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8"/>
          <p:cNvGrpSpPr/>
          <p:nvPr/>
        </p:nvGrpSpPr>
        <p:grpSpPr>
          <a:xfrm>
            <a:off x="5729178" y="1854374"/>
            <a:ext cx="357198" cy="314690"/>
            <a:chOff x="-57176525" y="3610050"/>
            <a:chExt cx="317425" cy="279650"/>
          </a:xfrm>
        </p:grpSpPr>
        <p:sp>
          <p:nvSpPr>
            <p:cNvPr id="6641" name="Google Shape;6641;p8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8"/>
          <p:cNvGrpSpPr/>
          <p:nvPr/>
        </p:nvGrpSpPr>
        <p:grpSpPr>
          <a:xfrm>
            <a:off x="7939633" y="1376934"/>
            <a:ext cx="358099" cy="356326"/>
            <a:chOff x="-55202750" y="3198925"/>
            <a:chExt cx="318225" cy="316650"/>
          </a:xfrm>
        </p:grpSpPr>
        <p:sp>
          <p:nvSpPr>
            <p:cNvPr id="6647" name="Google Shape;6647;p8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8"/>
          <p:cNvGrpSpPr/>
          <p:nvPr/>
        </p:nvGrpSpPr>
        <p:grpSpPr>
          <a:xfrm>
            <a:off x="7950267" y="1832234"/>
            <a:ext cx="336830" cy="358099"/>
            <a:chOff x="-55194875" y="3590375"/>
            <a:chExt cx="299325" cy="318225"/>
          </a:xfrm>
        </p:grpSpPr>
        <p:sp>
          <p:nvSpPr>
            <p:cNvPr id="6650" name="Google Shape;6650;p8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8"/>
          <p:cNvGrpSpPr/>
          <p:nvPr/>
        </p:nvGrpSpPr>
        <p:grpSpPr>
          <a:xfrm>
            <a:off x="7954884" y="2274505"/>
            <a:ext cx="357198" cy="357198"/>
            <a:chOff x="-55203525" y="3983400"/>
            <a:chExt cx="317425" cy="317425"/>
          </a:xfrm>
        </p:grpSpPr>
        <p:sp>
          <p:nvSpPr>
            <p:cNvPr id="6656" name="Google Shape;6656;p8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8"/>
          <p:cNvGrpSpPr/>
          <p:nvPr/>
        </p:nvGrpSpPr>
        <p:grpSpPr>
          <a:xfrm>
            <a:off x="6621365" y="2731562"/>
            <a:ext cx="335930" cy="358971"/>
            <a:chOff x="-53232900" y="3192625"/>
            <a:chExt cx="298525" cy="319000"/>
          </a:xfrm>
        </p:grpSpPr>
        <p:sp>
          <p:nvSpPr>
            <p:cNvPr id="6660" name="Google Shape;6660;p8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8"/>
          <p:cNvGrpSpPr/>
          <p:nvPr/>
        </p:nvGrpSpPr>
        <p:grpSpPr>
          <a:xfrm>
            <a:off x="6610731" y="3202536"/>
            <a:ext cx="357198" cy="356326"/>
            <a:chOff x="-53242350" y="3584850"/>
            <a:chExt cx="317425" cy="316650"/>
          </a:xfrm>
        </p:grpSpPr>
        <p:sp>
          <p:nvSpPr>
            <p:cNvPr id="6669" name="Google Shape;6669;p8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8"/>
          <p:cNvGrpSpPr/>
          <p:nvPr/>
        </p:nvGrpSpPr>
        <p:grpSpPr>
          <a:xfrm>
            <a:off x="6631999" y="3665236"/>
            <a:ext cx="314662" cy="358999"/>
            <a:chOff x="-53224225" y="3976300"/>
            <a:chExt cx="279625" cy="319025"/>
          </a:xfrm>
        </p:grpSpPr>
        <p:sp>
          <p:nvSpPr>
            <p:cNvPr id="6675" name="Google Shape;6675;p8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8"/>
          <p:cNvGrpSpPr/>
          <p:nvPr/>
        </p:nvGrpSpPr>
        <p:grpSpPr>
          <a:xfrm>
            <a:off x="7942896" y="3672917"/>
            <a:ext cx="358971" cy="358408"/>
            <a:chOff x="-52043575" y="3983125"/>
            <a:chExt cx="319000" cy="318500"/>
          </a:xfrm>
        </p:grpSpPr>
        <p:sp>
          <p:nvSpPr>
            <p:cNvPr id="6683" name="Google Shape;6683;p8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8"/>
          <p:cNvGrpSpPr/>
          <p:nvPr/>
        </p:nvGrpSpPr>
        <p:grpSpPr>
          <a:xfrm>
            <a:off x="6196836" y="1376934"/>
            <a:ext cx="314662" cy="358971"/>
            <a:chOff x="-56766175" y="3198925"/>
            <a:chExt cx="279625" cy="319000"/>
          </a:xfrm>
        </p:grpSpPr>
        <p:sp>
          <p:nvSpPr>
            <p:cNvPr id="6693" name="Google Shape;6693;p8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8"/>
          <p:cNvGrpSpPr/>
          <p:nvPr/>
        </p:nvGrpSpPr>
        <p:grpSpPr>
          <a:xfrm>
            <a:off x="6195950" y="1832234"/>
            <a:ext cx="316434" cy="358099"/>
            <a:chOff x="-56766175" y="3590375"/>
            <a:chExt cx="281200" cy="318225"/>
          </a:xfrm>
        </p:grpSpPr>
        <p:sp>
          <p:nvSpPr>
            <p:cNvPr id="6701" name="Google Shape;6701;p8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8"/>
          <p:cNvGrpSpPr/>
          <p:nvPr/>
        </p:nvGrpSpPr>
        <p:grpSpPr>
          <a:xfrm>
            <a:off x="6232906" y="2273605"/>
            <a:ext cx="272126" cy="358099"/>
            <a:chOff x="-56747275" y="3982600"/>
            <a:chExt cx="241825" cy="318225"/>
          </a:xfrm>
        </p:grpSpPr>
        <p:sp>
          <p:nvSpPr>
            <p:cNvPr id="6706" name="Google Shape;6706;p8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8"/>
          <p:cNvGrpSpPr/>
          <p:nvPr/>
        </p:nvGrpSpPr>
        <p:grpSpPr>
          <a:xfrm>
            <a:off x="4840657" y="3215842"/>
            <a:ext cx="358999" cy="342991"/>
            <a:chOff x="-54812875" y="3596675"/>
            <a:chExt cx="319025" cy="304800"/>
          </a:xfrm>
        </p:grpSpPr>
        <p:sp>
          <p:nvSpPr>
            <p:cNvPr id="6714" name="Google Shape;6714;p8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8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88"/>
          <p:cNvGrpSpPr/>
          <p:nvPr/>
        </p:nvGrpSpPr>
        <p:grpSpPr>
          <a:xfrm>
            <a:off x="4862826" y="3672326"/>
            <a:ext cx="314662" cy="358099"/>
            <a:chOff x="-54793175" y="3982600"/>
            <a:chExt cx="279625" cy="318225"/>
          </a:xfrm>
        </p:grpSpPr>
        <p:sp>
          <p:nvSpPr>
            <p:cNvPr id="6724" name="Google Shape;6724;p8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8"/>
          <p:cNvGrpSpPr/>
          <p:nvPr/>
        </p:nvGrpSpPr>
        <p:grpSpPr>
          <a:xfrm>
            <a:off x="7074284" y="2731562"/>
            <a:ext cx="314662" cy="358099"/>
            <a:chOff x="-52832000" y="3192625"/>
            <a:chExt cx="279625" cy="318225"/>
          </a:xfrm>
        </p:grpSpPr>
        <p:sp>
          <p:nvSpPr>
            <p:cNvPr id="6732" name="Google Shape;6732;p8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8"/>
          <p:cNvGrpSpPr/>
          <p:nvPr/>
        </p:nvGrpSpPr>
        <p:grpSpPr>
          <a:xfrm>
            <a:off x="5760817" y="2272929"/>
            <a:ext cx="323524" cy="358774"/>
            <a:chOff x="-57162350" y="3982000"/>
            <a:chExt cx="287500" cy="318825"/>
          </a:xfrm>
        </p:grpSpPr>
        <p:sp>
          <p:nvSpPr>
            <p:cNvPr id="6741" name="Google Shape;6741;p8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8"/>
          <p:cNvGrpSpPr/>
          <p:nvPr/>
        </p:nvGrpSpPr>
        <p:grpSpPr>
          <a:xfrm>
            <a:off x="7052130" y="3203436"/>
            <a:ext cx="358971" cy="357198"/>
            <a:chOff x="-52851675" y="3585650"/>
            <a:chExt cx="319000" cy="317425"/>
          </a:xfrm>
        </p:grpSpPr>
        <p:sp>
          <p:nvSpPr>
            <p:cNvPr id="6750" name="Google Shape;6750;p8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8"/>
          <p:cNvGrpSpPr/>
          <p:nvPr/>
        </p:nvGrpSpPr>
        <p:grpSpPr>
          <a:xfrm>
            <a:off x="7074284" y="3665236"/>
            <a:ext cx="314662" cy="358999"/>
            <a:chOff x="-52832000" y="3976300"/>
            <a:chExt cx="279625" cy="319025"/>
          </a:xfrm>
        </p:grpSpPr>
        <p:sp>
          <p:nvSpPr>
            <p:cNvPr id="6757" name="Google Shape;6757;p8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8"/>
          <p:cNvGrpSpPr/>
          <p:nvPr/>
        </p:nvGrpSpPr>
        <p:grpSpPr>
          <a:xfrm>
            <a:off x="6191490" y="4119884"/>
            <a:ext cx="316434" cy="358099"/>
            <a:chOff x="-51633225" y="3198925"/>
            <a:chExt cx="281200" cy="318225"/>
          </a:xfrm>
        </p:grpSpPr>
        <p:sp>
          <p:nvSpPr>
            <p:cNvPr id="6763" name="Google Shape;6763;p8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8"/>
          <p:cNvGrpSpPr/>
          <p:nvPr/>
        </p:nvGrpSpPr>
        <p:grpSpPr>
          <a:xfrm>
            <a:off x="6610314" y="1377806"/>
            <a:ext cx="365188" cy="357226"/>
            <a:chOff x="-56396775" y="3199700"/>
            <a:chExt cx="324525" cy="317450"/>
          </a:xfrm>
        </p:grpSpPr>
        <p:sp>
          <p:nvSpPr>
            <p:cNvPr id="6771" name="Google Shape;6771;p8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8"/>
          <p:cNvGrpSpPr/>
          <p:nvPr/>
        </p:nvGrpSpPr>
        <p:grpSpPr>
          <a:xfrm>
            <a:off x="6613408" y="1843740"/>
            <a:ext cx="358999" cy="335958"/>
            <a:chOff x="-56394425" y="3600600"/>
            <a:chExt cx="319025" cy="298550"/>
          </a:xfrm>
        </p:grpSpPr>
        <p:sp>
          <p:nvSpPr>
            <p:cNvPr id="6778" name="Google Shape;6778;p8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8"/>
          <p:cNvGrpSpPr/>
          <p:nvPr/>
        </p:nvGrpSpPr>
        <p:grpSpPr>
          <a:xfrm>
            <a:off x="6644175" y="2274505"/>
            <a:ext cx="327068" cy="357198"/>
            <a:chOff x="-56379450" y="3983400"/>
            <a:chExt cx="290650" cy="317425"/>
          </a:xfrm>
        </p:grpSpPr>
        <p:sp>
          <p:nvSpPr>
            <p:cNvPr id="6782" name="Google Shape;6782;p8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8"/>
          <p:cNvGrpSpPr/>
          <p:nvPr/>
        </p:nvGrpSpPr>
        <p:grpSpPr>
          <a:xfrm>
            <a:off x="5307879" y="2738651"/>
            <a:ext cx="316434" cy="358971"/>
            <a:chOff x="-54401725" y="3198925"/>
            <a:chExt cx="281200" cy="319000"/>
          </a:xfrm>
        </p:grpSpPr>
        <p:sp>
          <p:nvSpPr>
            <p:cNvPr id="6791" name="Google Shape;6791;p8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8"/>
          <p:cNvGrpSpPr/>
          <p:nvPr/>
        </p:nvGrpSpPr>
        <p:grpSpPr>
          <a:xfrm>
            <a:off x="5308766" y="3208753"/>
            <a:ext cx="314662" cy="358099"/>
            <a:chOff x="-54401725" y="3590375"/>
            <a:chExt cx="279625" cy="318225"/>
          </a:xfrm>
        </p:grpSpPr>
        <p:sp>
          <p:nvSpPr>
            <p:cNvPr id="6803" name="Google Shape;6803;p8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8"/>
          <p:cNvGrpSpPr/>
          <p:nvPr/>
        </p:nvGrpSpPr>
        <p:grpSpPr>
          <a:xfrm>
            <a:off x="5306557" y="3672326"/>
            <a:ext cx="319079" cy="358099"/>
            <a:chOff x="-54403300" y="3982600"/>
            <a:chExt cx="283550" cy="318225"/>
          </a:xfrm>
        </p:grpSpPr>
        <p:sp>
          <p:nvSpPr>
            <p:cNvPr id="6810" name="Google Shape;6810;p8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8"/>
          <p:cNvGrpSpPr/>
          <p:nvPr/>
        </p:nvGrpSpPr>
        <p:grpSpPr>
          <a:xfrm>
            <a:off x="7493951" y="2733559"/>
            <a:ext cx="356298" cy="356973"/>
            <a:chOff x="-52458650" y="3194400"/>
            <a:chExt cx="316625" cy="317225"/>
          </a:xfrm>
        </p:grpSpPr>
        <p:sp>
          <p:nvSpPr>
            <p:cNvPr id="6816" name="Google Shape;6816;p8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8"/>
          <p:cNvGrpSpPr/>
          <p:nvPr/>
        </p:nvGrpSpPr>
        <p:grpSpPr>
          <a:xfrm>
            <a:off x="4862826" y="2738651"/>
            <a:ext cx="314662" cy="358971"/>
            <a:chOff x="-54793175" y="3198925"/>
            <a:chExt cx="279625" cy="319000"/>
          </a:xfrm>
        </p:grpSpPr>
        <p:sp>
          <p:nvSpPr>
            <p:cNvPr id="6825" name="Google Shape;6825;p8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8"/>
          <p:cNvGrpSpPr/>
          <p:nvPr/>
        </p:nvGrpSpPr>
        <p:grpSpPr>
          <a:xfrm>
            <a:off x="7503249" y="3202536"/>
            <a:ext cx="337703" cy="357845"/>
            <a:chOff x="-52450000" y="3584850"/>
            <a:chExt cx="300100" cy="318000"/>
          </a:xfrm>
        </p:grpSpPr>
        <p:sp>
          <p:nvSpPr>
            <p:cNvPr id="6833" name="Google Shape;6833;p8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8"/>
          <p:cNvGrpSpPr/>
          <p:nvPr/>
        </p:nvGrpSpPr>
        <p:grpSpPr>
          <a:xfrm>
            <a:off x="7514769" y="3667009"/>
            <a:ext cx="314662" cy="357226"/>
            <a:chOff x="-52440550" y="3977875"/>
            <a:chExt cx="279625" cy="317450"/>
          </a:xfrm>
        </p:grpSpPr>
        <p:sp>
          <p:nvSpPr>
            <p:cNvPr id="6841" name="Google Shape;6841;p8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8"/>
          <p:cNvGrpSpPr/>
          <p:nvPr/>
        </p:nvGrpSpPr>
        <p:grpSpPr>
          <a:xfrm>
            <a:off x="6626703" y="4123215"/>
            <a:ext cx="314662" cy="358999"/>
            <a:chOff x="-51623775" y="3584850"/>
            <a:chExt cx="279625" cy="319025"/>
          </a:xfrm>
        </p:grpSpPr>
        <p:sp>
          <p:nvSpPr>
            <p:cNvPr id="6850" name="Google Shape;6850;p8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8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60" name="Google Shape;6860;p8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4"/>
        <p:cNvGrpSpPr/>
        <p:nvPr/>
      </p:nvGrpSpPr>
      <p:grpSpPr>
        <a:xfrm>
          <a:off x="0" y="0"/>
          <a:ext cx="0" cy="0"/>
          <a:chOff x="0" y="0"/>
          <a:chExt cx="0" cy="0"/>
        </a:xfrm>
      </p:grpSpPr>
      <p:grpSp>
        <p:nvGrpSpPr>
          <p:cNvPr id="6865" name="Google Shape;6865;p89"/>
          <p:cNvGrpSpPr/>
          <p:nvPr/>
        </p:nvGrpSpPr>
        <p:grpSpPr>
          <a:xfrm>
            <a:off x="866775" y="1386849"/>
            <a:ext cx="276003" cy="357300"/>
            <a:chOff x="-50469125" y="3183175"/>
            <a:chExt cx="233150" cy="301825"/>
          </a:xfrm>
        </p:grpSpPr>
        <p:sp>
          <p:nvSpPr>
            <p:cNvPr id="6866" name="Google Shape;6866;p8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9"/>
          <p:cNvGrpSpPr/>
          <p:nvPr/>
        </p:nvGrpSpPr>
        <p:grpSpPr>
          <a:xfrm>
            <a:off x="826674" y="1822251"/>
            <a:ext cx="356205" cy="355288"/>
            <a:chOff x="-50504575" y="3550975"/>
            <a:chExt cx="300900" cy="300125"/>
          </a:xfrm>
        </p:grpSpPr>
        <p:sp>
          <p:nvSpPr>
            <p:cNvPr id="6870" name="Google Shape;6870;p8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9"/>
          <p:cNvGrpSpPr/>
          <p:nvPr/>
        </p:nvGrpSpPr>
        <p:grpSpPr>
          <a:xfrm>
            <a:off x="826674" y="2260493"/>
            <a:ext cx="356205" cy="354341"/>
            <a:chOff x="-50503000" y="3921175"/>
            <a:chExt cx="300900" cy="299325"/>
          </a:xfrm>
        </p:grpSpPr>
        <p:sp>
          <p:nvSpPr>
            <p:cNvPr id="6875" name="Google Shape;6875;p8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9"/>
          <p:cNvGrpSpPr/>
          <p:nvPr/>
        </p:nvGrpSpPr>
        <p:grpSpPr>
          <a:xfrm>
            <a:off x="3030727" y="1406411"/>
            <a:ext cx="355258" cy="356205"/>
            <a:chOff x="-48630025" y="3199700"/>
            <a:chExt cx="300100" cy="300900"/>
          </a:xfrm>
        </p:grpSpPr>
        <p:sp>
          <p:nvSpPr>
            <p:cNvPr id="6881" name="Google Shape;6881;p8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9"/>
          <p:cNvGrpSpPr/>
          <p:nvPr/>
        </p:nvGrpSpPr>
        <p:grpSpPr>
          <a:xfrm>
            <a:off x="3030727" y="1843707"/>
            <a:ext cx="355258" cy="355258"/>
            <a:chOff x="-48630025" y="3569100"/>
            <a:chExt cx="300100" cy="300100"/>
          </a:xfrm>
        </p:grpSpPr>
        <p:sp>
          <p:nvSpPr>
            <p:cNvPr id="6885" name="Google Shape;6885;p8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9"/>
          <p:cNvGrpSpPr/>
          <p:nvPr/>
        </p:nvGrpSpPr>
        <p:grpSpPr>
          <a:xfrm>
            <a:off x="3031201" y="2281003"/>
            <a:ext cx="354311" cy="353394"/>
            <a:chOff x="-48629225" y="3938500"/>
            <a:chExt cx="299300" cy="298525"/>
          </a:xfrm>
        </p:grpSpPr>
        <p:sp>
          <p:nvSpPr>
            <p:cNvPr id="6896" name="Google Shape;6896;p8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9"/>
          <p:cNvGrpSpPr/>
          <p:nvPr/>
        </p:nvGrpSpPr>
        <p:grpSpPr>
          <a:xfrm>
            <a:off x="1766604" y="2752344"/>
            <a:ext cx="311458" cy="354341"/>
            <a:chOff x="-46762575" y="3200500"/>
            <a:chExt cx="263100" cy="299325"/>
          </a:xfrm>
        </p:grpSpPr>
        <p:sp>
          <p:nvSpPr>
            <p:cNvPr id="6901" name="Google Shape;6901;p8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9"/>
          <p:cNvGrpSpPr/>
          <p:nvPr/>
        </p:nvGrpSpPr>
        <p:grpSpPr>
          <a:xfrm>
            <a:off x="1744689" y="3211066"/>
            <a:ext cx="355288" cy="312375"/>
            <a:chOff x="-46779900" y="3588000"/>
            <a:chExt cx="300125" cy="263875"/>
          </a:xfrm>
        </p:grpSpPr>
        <p:sp>
          <p:nvSpPr>
            <p:cNvPr id="6907" name="Google Shape;6907;p8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9"/>
          <p:cNvGrpSpPr/>
          <p:nvPr/>
        </p:nvGrpSpPr>
        <p:grpSpPr>
          <a:xfrm>
            <a:off x="1745162" y="3625988"/>
            <a:ext cx="354341" cy="353394"/>
            <a:chOff x="-46779100" y="3938500"/>
            <a:chExt cx="299325" cy="298525"/>
          </a:xfrm>
        </p:grpSpPr>
        <p:sp>
          <p:nvSpPr>
            <p:cNvPr id="6912" name="Google Shape;6912;p8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9"/>
          <p:cNvGrpSpPr/>
          <p:nvPr/>
        </p:nvGrpSpPr>
        <p:grpSpPr>
          <a:xfrm>
            <a:off x="3952900" y="2758855"/>
            <a:ext cx="355258" cy="355288"/>
            <a:chOff x="-44924250" y="3206000"/>
            <a:chExt cx="300100" cy="300125"/>
          </a:xfrm>
        </p:grpSpPr>
        <p:sp>
          <p:nvSpPr>
            <p:cNvPr id="6915" name="Google Shape;6915;p8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9"/>
          <p:cNvGrpSpPr/>
          <p:nvPr/>
        </p:nvGrpSpPr>
        <p:grpSpPr>
          <a:xfrm>
            <a:off x="1267386" y="1386849"/>
            <a:ext cx="355258" cy="355258"/>
            <a:chOff x="-50134375" y="3183175"/>
            <a:chExt cx="300100" cy="300100"/>
          </a:xfrm>
        </p:grpSpPr>
        <p:sp>
          <p:nvSpPr>
            <p:cNvPr id="6921" name="Google Shape;6921;p8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9"/>
          <p:cNvGrpSpPr/>
          <p:nvPr/>
        </p:nvGrpSpPr>
        <p:grpSpPr>
          <a:xfrm>
            <a:off x="1267386" y="1822251"/>
            <a:ext cx="355258" cy="355288"/>
            <a:chOff x="-50134375" y="3550975"/>
            <a:chExt cx="300100" cy="300125"/>
          </a:xfrm>
        </p:grpSpPr>
        <p:sp>
          <p:nvSpPr>
            <p:cNvPr id="6932" name="Google Shape;6932;p8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9"/>
          <p:cNvGrpSpPr/>
          <p:nvPr/>
        </p:nvGrpSpPr>
        <p:grpSpPr>
          <a:xfrm>
            <a:off x="1267386" y="2259783"/>
            <a:ext cx="355258" cy="355051"/>
            <a:chOff x="-50134375" y="3920575"/>
            <a:chExt cx="300100" cy="299925"/>
          </a:xfrm>
        </p:grpSpPr>
        <p:sp>
          <p:nvSpPr>
            <p:cNvPr id="6935" name="Google Shape;6935;p8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9"/>
          <p:cNvGrpSpPr/>
          <p:nvPr/>
        </p:nvGrpSpPr>
        <p:grpSpPr>
          <a:xfrm>
            <a:off x="3478110" y="1407358"/>
            <a:ext cx="357123" cy="355258"/>
            <a:chOff x="-48262200" y="3200500"/>
            <a:chExt cx="301675" cy="300100"/>
          </a:xfrm>
        </p:grpSpPr>
        <p:sp>
          <p:nvSpPr>
            <p:cNvPr id="6939" name="Google Shape;6939;p8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9"/>
          <p:cNvGrpSpPr/>
          <p:nvPr/>
        </p:nvGrpSpPr>
        <p:grpSpPr>
          <a:xfrm>
            <a:off x="3507483" y="1844447"/>
            <a:ext cx="298377" cy="354519"/>
            <a:chOff x="-48233050" y="3569725"/>
            <a:chExt cx="252050" cy="299475"/>
          </a:xfrm>
        </p:grpSpPr>
        <p:sp>
          <p:nvSpPr>
            <p:cNvPr id="6949" name="Google Shape;6949;p8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9"/>
          <p:cNvGrpSpPr/>
          <p:nvPr/>
        </p:nvGrpSpPr>
        <p:grpSpPr>
          <a:xfrm>
            <a:off x="3531248" y="2278191"/>
            <a:ext cx="250847" cy="358070"/>
            <a:chOff x="-48216525" y="3936125"/>
            <a:chExt cx="211900" cy="302475"/>
          </a:xfrm>
        </p:grpSpPr>
        <p:sp>
          <p:nvSpPr>
            <p:cNvPr id="6953" name="Google Shape;6953;p8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9"/>
          <p:cNvGrpSpPr/>
          <p:nvPr/>
        </p:nvGrpSpPr>
        <p:grpSpPr>
          <a:xfrm>
            <a:off x="2186966" y="2753261"/>
            <a:ext cx="355258" cy="355288"/>
            <a:chOff x="-46410500" y="3201275"/>
            <a:chExt cx="300100" cy="300125"/>
          </a:xfrm>
        </p:grpSpPr>
        <p:sp>
          <p:nvSpPr>
            <p:cNvPr id="6958" name="Google Shape;6958;p8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9"/>
          <p:cNvGrpSpPr/>
          <p:nvPr/>
        </p:nvGrpSpPr>
        <p:grpSpPr>
          <a:xfrm>
            <a:off x="2186966" y="3188692"/>
            <a:ext cx="355258" cy="356205"/>
            <a:chOff x="-46409700" y="3569100"/>
            <a:chExt cx="300100" cy="300900"/>
          </a:xfrm>
        </p:grpSpPr>
        <p:sp>
          <p:nvSpPr>
            <p:cNvPr id="6964" name="Google Shape;6964;p8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9"/>
          <p:cNvGrpSpPr/>
          <p:nvPr/>
        </p:nvGrpSpPr>
        <p:grpSpPr>
          <a:xfrm>
            <a:off x="2174847" y="3624124"/>
            <a:ext cx="379497" cy="358070"/>
            <a:chOff x="-46422300" y="3936925"/>
            <a:chExt cx="320575" cy="302475"/>
          </a:xfrm>
        </p:grpSpPr>
        <p:sp>
          <p:nvSpPr>
            <p:cNvPr id="6970" name="Google Shape;6970;p8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9"/>
          <p:cNvGrpSpPr/>
          <p:nvPr/>
        </p:nvGrpSpPr>
        <p:grpSpPr>
          <a:xfrm>
            <a:off x="3952426" y="3178452"/>
            <a:ext cx="356205" cy="355258"/>
            <a:chOff x="-44914800" y="3560450"/>
            <a:chExt cx="300900" cy="300100"/>
          </a:xfrm>
        </p:grpSpPr>
        <p:sp>
          <p:nvSpPr>
            <p:cNvPr id="6973" name="Google Shape;6973;p8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9"/>
          <p:cNvGrpSpPr/>
          <p:nvPr/>
        </p:nvGrpSpPr>
        <p:grpSpPr>
          <a:xfrm>
            <a:off x="1707478" y="1387086"/>
            <a:ext cx="354311" cy="354104"/>
            <a:chOff x="-49764975" y="3183375"/>
            <a:chExt cx="299300" cy="299125"/>
          </a:xfrm>
        </p:grpSpPr>
        <p:sp>
          <p:nvSpPr>
            <p:cNvPr id="6979" name="Google Shape;6979;p8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9"/>
          <p:cNvGrpSpPr/>
          <p:nvPr/>
        </p:nvGrpSpPr>
        <p:grpSpPr>
          <a:xfrm>
            <a:off x="1707478" y="1822547"/>
            <a:ext cx="354311" cy="355909"/>
            <a:chOff x="-49764975" y="3551225"/>
            <a:chExt cx="299300" cy="300650"/>
          </a:xfrm>
        </p:grpSpPr>
        <p:sp>
          <p:nvSpPr>
            <p:cNvPr id="6989" name="Google Shape;6989;p8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9"/>
          <p:cNvGrpSpPr/>
          <p:nvPr/>
        </p:nvGrpSpPr>
        <p:grpSpPr>
          <a:xfrm>
            <a:off x="1705140" y="2259310"/>
            <a:ext cx="358987" cy="355525"/>
            <a:chOff x="-49766550" y="3920175"/>
            <a:chExt cx="303250" cy="300325"/>
          </a:xfrm>
        </p:grpSpPr>
        <p:sp>
          <p:nvSpPr>
            <p:cNvPr id="7001" name="Google Shape;7001;p8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9"/>
          <p:cNvGrpSpPr/>
          <p:nvPr/>
        </p:nvGrpSpPr>
        <p:grpSpPr>
          <a:xfrm>
            <a:off x="3920671" y="1407358"/>
            <a:ext cx="357123" cy="354341"/>
            <a:chOff x="-47892800" y="3200500"/>
            <a:chExt cx="301675" cy="299325"/>
          </a:xfrm>
        </p:grpSpPr>
        <p:sp>
          <p:nvSpPr>
            <p:cNvPr id="7006" name="Google Shape;7006;p8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9"/>
          <p:cNvGrpSpPr/>
          <p:nvPr/>
        </p:nvGrpSpPr>
        <p:grpSpPr>
          <a:xfrm>
            <a:off x="3984537" y="1843707"/>
            <a:ext cx="229391" cy="355258"/>
            <a:chOff x="-47839250" y="3569100"/>
            <a:chExt cx="193775" cy="300100"/>
          </a:xfrm>
        </p:grpSpPr>
        <p:sp>
          <p:nvSpPr>
            <p:cNvPr id="7013" name="Google Shape;7013;p8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9"/>
          <p:cNvGrpSpPr/>
          <p:nvPr/>
        </p:nvGrpSpPr>
        <p:grpSpPr>
          <a:xfrm>
            <a:off x="3921603" y="2280056"/>
            <a:ext cx="355258" cy="356205"/>
            <a:chOff x="-47892800" y="3937700"/>
            <a:chExt cx="300100" cy="300900"/>
          </a:xfrm>
        </p:grpSpPr>
        <p:sp>
          <p:nvSpPr>
            <p:cNvPr id="7020" name="Google Shape;7020;p8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9"/>
          <p:cNvGrpSpPr/>
          <p:nvPr/>
        </p:nvGrpSpPr>
        <p:grpSpPr>
          <a:xfrm>
            <a:off x="2626898" y="2773770"/>
            <a:ext cx="355258" cy="311458"/>
            <a:chOff x="-46042675" y="3218600"/>
            <a:chExt cx="300100" cy="263100"/>
          </a:xfrm>
        </p:grpSpPr>
        <p:sp>
          <p:nvSpPr>
            <p:cNvPr id="7029" name="Google Shape;7029;p8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9"/>
          <p:cNvGrpSpPr/>
          <p:nvPr/>
        </p:nvGrpSpPr>
        <p:grpSpPr>
          <a:xfrm>
            <a:off x="2626898" y="3188219"/>
            <a:ext cx="355258" cy="323118"/>
            <a:chOff x="-46042675" y="3568700"/>
            <a:chExt cx="300100" cy="272950"/>
          </a:xfrm>
        </p:grpSpPr>
        <p:sp>
          <p:nvSpPr>
            <p:cNvPr id="7036" name="Google Shape;7036;p8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9"/>
          <p:cNvGrpSpPr/>
          <p:nvPr/>
        </p:nvGrpSpPr>
        <p:grpSpPr>
          <a:xfrm>
            <a:off x="2668849" y="3625189"/>
            <a:ext cx="271357" cy="356057"/>
            <a:chOff x="-46007225" y="3937825"/>
            <a:chExt cx="229225" cy="300775"/>
          </a:xfrm>
        </p:grpSpPr>
        <p:sp>
          <p:nvSpPr>
            <p:cNvPr id="7041" name="Google Shape;7041;p8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9"/>
          <p:cNvGrpSpPr/>
          <p:nvPr/>
        </p:nvGrpSpPr>
        <p:grpSpPr>
          <a:xfrm>
            <a:off x="3974341" y="3615275"/>
            <a:ext cx="312375" cy="357596"/>
            <a:chOff x="-44895900" y="3929450"/>
            <a:chExt cx="263875" cy="302075"/>
          </a:xfrm>
        </p:grpSpPr>
        <p:sp>
          <p:nvSpPr>
            <p:cNvPr id="7052" name="Google Shape;7052;p8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9"/>
          <p:cNvGrpSpPr/>
          <p:nvPr/>
        </p:nvGrpSpPr>
        <p:grpSpPr>
          <a:xfrm>
            <a:off x="2148160" y="1398036"/>
            <a:ext cx="356205" cy="332885"/>
            <a:chOff x="-49397175" y="3192625"/>
            <a:chExt cx="300900" cy="281200"/>
          </a:xfrm>
        </p:grpSpPr>
        <p:sp>
          <p:nvSpPr>
            <p:cNvPr id="7059" name="Google Shape;7059;p8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9"/>
          <p:cNvGrpSpPr/>
          <p:nvPr/>
        </p:nvGrpSpPr>
        <p:grpSpPr>
          <a:xfrm>
            <a:off x="2174263" y="1822251"/>
            <a:ext cx="304000" cy="356205"/>
            <a:chOff x="-49375900" y="3550975"/>
            <a:chExt cx="256800" cy="300900"/>
          </a:xfrm>
        </p:grpSpPr>
        <p:sp>
          <p:nvSpPr>
            <p:cNvPr id="7067" name="Google Shape;7067;p8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9"/>
          <p:cNvGrpSpPr/>
          <p:nvPr/>
        </p:nvGrpSpPr>
        <p:grpSpPr>
          <a:xfrm>
            <a:off x="2169616" y="2259546"/>
            <a:ext cx="313293" cy="356205"/>
            <a:chOff x="-49378250" y="3920375"/>
            <a:chExt cx="264650" cy="300900"/>
          </a:xfrm>
        </p:grpSpPr>
        <p:sp>
          <p:nvSpPr>
            <p:cNvPr id="7079" name="Google Shape;7079;p8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9"/>
          <p:cNvGrpSpPr/>
          <p:nvPr/>
        </p:nvGrpSpPr>
        <p:grpSpPr>
          <a:xfrm>
            <a:off x="888604" y="2752344"/>
            <a:ext cx="312375" cy="357123"/>
            <a:chOff x="-47505300" y="3200500"/>
            <a:chExt cx="263875" cy="301675"/>
          </a:xfrm>
        </p:grpSpPr>
        <p:sp>
          <p:nvSpPr>
            <p:cNvPr id="7087" name="Google Shape;7087;p8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9"/>
          <p:cNvGrpSpPr/>
          <p:nvPr/>
        </p:nvGrpSpPr>
        <p:grpSpPr>
          <a:xfrm>
            <a:off x="866704" y="3188692"/>
            <a:ext cx="356176" cy="355051"/>
            <a:chOff x="-47524975" y="3569100"/>
            <a:chExt cx="300875" cy="299925"/>
          </a:xfrm>
        </p:grpSpPr>
        <p:sp>
          <p:nvSpPr>
            <p:cNvPr id="7101" name="Google Shape;7101;p8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9"/>
          <p:cNvGrpSpPr/>
          <p:nvPr/>
        </p:nvGrpSpPr>
        <p:grpSpPr>
          <a:xfrm>
            <a:off x="867162" y="3667954"/>
            <a:ext cx="355258" cy="270410"/>
            <a:chOff x="-47523400" y="3973950"/>
            <a:chExt cx="300100" cy="228425"/>
          </a:xfrm>
        </p:grpSpPr>
        <p:sp>
          <p:nvSpPr>
            <p:cNvPr id="7107" name="Google Shape;7107;p8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9"/>
          <p:cNvGrpSpPr/>
          <p:nvPr/>
        </p:nvGrpSpPr>
        <p:grpSpPr>
          <a:xfrm>
            <a:off x="3072283" y="2750953"/>
            <a:ext cx="354341" cy="357596"/>
            <a:chOff x="-45673275" y="3199325"/>
            <a:chExt cx="299325" cy="302075"/>
          </a:xfrm>
        </p:grpSpPr>
        <p:sp>
          <p:nvSpPr>
            <p:cNvPr id="7113" name="Google Shape;7113;p8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89"/>
          <p:cNvGrpSpPr/>
          <p:nvPr/>
        </p:nvGrpSpPr>
        <p:grpSpPr>
          <a:xfrm>
            <a:off x="3071351" y="3209202"/>
            <a:ext cx="356205" cy="314240"/>
            <a:chOff x="-45674075" y="3586425"/>
            <a:chExt cx="300900" cy="265450"/>
          </a:xfrm>
        </p:grpSpPr>
        <p:sp>
          <p:nvSpPr>
            <p:cNvPr id="7117" name="Google Shape;7117;p8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89"/>
          <p:cNvGrpSpPr/>
          <p:nvPr/>
        </p:nvGrpSpPr>
        <p:grpSpPr>
          <a:xfrm>
            <a:off x="3072283" y="3625041"/>
            <a:ext cx="354341" cy="356205"/>
            <a:chOff x="-45673275" y="3937700"/>
            <a:chExt cx="299325" cy="300900"/>
          </a:xfrm>
        </p:grpSpPr>
        <p:sp>
          <p:nvSpPr>
            <p:cNvPr id="7120" name="Google Shape;7120;p8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9"/>
          <p:cNvGrpSpPr/>
          <p:nvPr/>
        </p:nvGrpSpPr>
        <p:grpSpPr>
          <a:xfrm>
            <a:off x="2186449" y="4117825"/>
            <a:ext cx="356205" cy="356205"/>
            <a:chOff x="-44512325" y="3176075"/>
            <a:chExt cx="300900" cy="300900"/>
          </a:xfrm>
        </p:grpSpPr>
        <p:sp>
          <p:nvSpPr>
            <p:cNvPr id="7127" name="Google Shape;7127;p8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9"/>
          <p:cNvGrpSpPr/>
          <p:nvPr/>
        </p:nvGrpSpPr>
        <p:grpSpPr>
          <a:xfrm>
            <a:off x="2589789" y="1386849"/>
            <a:ext cx="354341" cy="354341"/>
            <a:chOff x="-49027775" y="3183175"/>
            <a:chExt cx="299325" cy="299325"/>
          </a:xfrm>
        </p:grpSpPr>
        <p:sp>
          <p:nvSpPr>
            <p:cNvPr id="7131" name="Google Shape;7131;p8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9"/>
          <p:cNvGrpSpPr/>
          <p:nvPr/>
        </p:nvGrpSpPr>
        <p:grpSpPr>
          <a:xfrm>
            <a:off x="2589330" y="1822251"/>
            <a:ext cx="355258" cy="357152"/>
            <a:chOff x="-49027775" y="3550975"/>
            <a:chExt cx="300100" cy="301700"/>
          </a:xfrm>
        </p:grpSpPr>
        <p:sp>
          <p:nvSpPr>
            <p:cNvPr id="7136" name="Google Shape;7136;p8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9"/>
          <p:cNvGrpSpPr/>
          <p:nvPr/>
        </p:nvGrpSpPr>
        <p:grpSpPr>
          <a:xfrm>
            <a:off x="2587406" y="2259310"/>
            <a:ext cx="359106" cy="355525"/>
            <a:chOff x="-49031025" y="3920175"/>
            <a:chExt cx="303350" cy="300325"/>
          </a:xfrm>
        </p:grpSpPr>
        <p:sp>
          <p:nvSpPr>
            <p:cNvPr id="7147" name="Google Shape;7147;p8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9"/>
          <p:cNvGrpSpPr/>
          <p:nvPr/>
        </p:nvGrpSpPr>
        <p:grpSpPr>
          <a:xfrm>
            <a:off x="1303511" y="2752344"/>
            <a:ext cx="356176" cy="354341"/>
            <a:chOff x="-47155575" y="3200500"/>
            <a:chExt cx="300875" cy="299325"/>
          </a:xfrm>
        </p:grpSpPr>
        <p:sp>
          <p:nvSpPr>
            <p:cNvPr id="7154" name="Google Shape;7154;p8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9"/>
          <p:cNvGrpSpPr/>
          <p:nvPr/>
        </p:nvGrpSpPr>
        <p:grpSpPr>
          <a:xfrm>
            <a:off x="1303970" y="3188692"/>
            <a:ext cx="355258" cy="355258"/>
            <a:chOff x="-47154800" y="3569100"/>
            <a:chExt cx="300100" cy="300100"/>
          </a:xfrm>
        </p:grpSpPr>
        <p:sp>
          <p:nvSpPr>
            <p:cNvPr id="7161" name="Google Shape;7161;p8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9"/>
          <p:cNvGrpSpPr/>
          <p:nvPr/>
        </p:nvGrpSpPr>
        <p:grpSpPr>
          <a:xfrm>
            <a:off x="1304443" y="3626905"/>
            <a:ext cx="354311" cy="353423"/>
            <a:chOff x="-47154000" y="3939275"/>
            <a:chExt cx="299300" cy="298550"/>
          </a:xfrm>
        </p:grpSpPr>
        <p:sp>
          <p:nvSpPr>
            <p:cNvPr id="7168" name="Google Shape;7168;p8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9"/>
          <p:cNvGrpSpPr/>
          <p:nvPr/>
        </p:nvGrpSpPr>
        <p:grpSpPr>
          <a:xfrm>
            <a:off x="3529733" y="2752344"/>
            <a:ext cx="312375" cy="354341"/>
            <a:chOff x="-45286550" y="3200500"/>
            <a:chExt cx="263875" cy="299325"/>
          </a:xfrm>
        </p:grpSpPr>
        <p:sp>
          <p:nvSpPr>
            <p:cNvPr id="7173" name="Google Shape;7173;p8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9"/>
          <p:cNvGrpSpPr/>
          <p:nvPr/>
        </p:nvGrpSpPr>
        <p:grpSpPr>
          <a:xfrm>
            <a:off x="3529733" y="3189639"/>
            <a:ext cx="312375" cy="354311"/>
            <a:chOff x="-45286550" y="3569900"/>
            <a:chExt cx="263875" cy="299300"/>
          </a:xfrm>
        </p:grpSpPr>
        <p:sp>
          <p:nvSpPr>
            <p:cNvPr id="7177" name="Google Shape;7177;p8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9"/>
          <p:cNvGrpSpPr/>
          <p:nvPr/>
        </p:nvGrpSpPr>
        <p:grpSpPr>
          <a:xfrm>
            <a:off x="3540920" y="3625988"/>
            <a:ext cx="290001" cy="355258"/>
            <a:chOff x="-45277900" y="3938500"/>
            <a:chExt cx="244975" cy="300100"/>
          </a:xfrm>
        </p:grpSpPr>
        <p:sp>
          <p:nvSpPr>
            <p:cNvPr id="7184" name="Google Shape;7184;p8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9"/>
          <p:cNvGrpSpPr/>
          <p:nvPr/>
        </p:nvGrpSpPr>
        <p:grpSpPr>
          <a:xfrm>
            <a:off x="2626869" y="4095090"/>
            <a:ext cx="355258" cy="355258"/>
            <a:chOff x="-44502875" y="3576975"/>
            <a:chExt cx="300100" cy="300100"/>
          </a:xfrm>
        </p:grpSpPr>
        <p:sp>
          <p:nvSpPr>
            <p:cNvPr id="7189" name="Google Shape;7189;p8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9"/>
          <p:cNvGrpSpPr/>
          <p:nvPr/>
        </p:nvGrpSpPr>
        <p:grpSpPr>
          <a:xfrm>
            <a:off x="4835456" y="1828361"/>
            <a:ext cx="356196" cy="354670"/>
            <a:chOff x="-13946200" y="3647075"/>
            <a:chExt cx="353650" cy="352100"/>
          </a:xfrm>
        </p:grpSpPr>
        <p:sp>
          <p:nvSpPr>
            <p:cNvPr id="7193" name="Google Shape;7193;p8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9"/>
          <p:cNvGrpSpPr/>
          <p:nvPr/>
        </p:nvGrpSpPr>
        <p:grpSpPr>
          <a:xfrm>
            <a:off x="6618849" y="1387844"/>
            <a:ext cx="357002" cy="354267"/>
            <a:chOff x="-12163025" y="3214275"/>
            <a:chExt cx="354450" cy="351700"/>
          </a:xfrm>
        </p:grpSpPr>
        <p:sp>
          <p:nvSpPr>
            <p:cNvPr id="7200" name="Google Shape;7200;p8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9"/>
          <p:cNvGrpSpPr/>
          <p:nvPr/>
        </p:nvGrpSpPr>
        <p:grpSpPr>
          <a:xfrm>
            <a:off x="6619629" y="1827581"/>
            <a:ext cx="355441" cy="356232"/>
            <a:chOff x="-12160675" y="3647875"/>
            <a:chExt cx="352900" cy="353650"/>
          </a:xfrm>
        </p:grpSpPr>
        <p:sp>
          <p:nvSpPr>
            <p:cNvPr id="7204" name="Google Shape;7204;p8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9"/>
          <p:cNvGrpSpPr/>
          <p:nvPr/>
        </p:nvGrpSpPr>
        <p:grpSpPr>
          <a:xfrm>
            <a:off x="6630345" y="2272036"/>
            <a:ext cx="354635" cy="356232"/>
            <a:chOff x="-12160675" y="4081850"/>
            <a:chExt cx="352100" cy="353650"/>
          </a:xfrm>
        </p:grpSpPr>
        <p:sp>
          <p:nvSpPr>
            <p:cNvPr id="7212" name="Google Shape;7212;p8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9"/>
          <p:cNvGrpSpPr/>
          <p:nvPr/>
        </p:nvGrpSpPr>
        <p:grpSpPr>
          <a:xfrm>
            <a:off x="4835311" y="2746480"/>
            <a:ext cx="355416" cy="355652"/>
            <a:chOff x="-10391650" y="3180600"/>
            <a:chExt cx="352875" cy="353075"/>
          </a:xfrm>
        </p:grpSpPr>
        <p:sp>
          <p:nvSpPr>
            <p:cNvPr id="7219" name="Google Shape;7219;p8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9"/>
          <p:cNvGrpSpPr/>
          <p:nvPr/>
        </p:nvGrpSpPr>
        <p:grpSpPr>
          <a:xfrm>
            <a:off x="4835310" y="3223278"/>
            <a:ext cx="354635" cy="353890"/>
            <a:chOff x="-10390875" y="3616350"/>
            <a:chExt cx="352100" cy="351325"/>
          </a:xfrm>
        </p:grpSpPr>
        <p:sp>
          <p:nvSpPr>
            <p:cNvPr id="7226" name="Google Shape;7226;p8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9"/>
          <p:cNvGrpSpPr/>
          <p:nvPr/>
        </p:nvGrpSpPr>
        <p:grpSpPr>
          <a:xfrm>
            <a:off x="7502285" y="2747943"/>
            <a:ext cx="312585" cy="354670"/>
            <a:chOff x="-10370400" y="4049550"/>
            <a:chExt cx="310350" cy="352100"/>
          </a:xfrm>
        </p:grpSpPr>
        <p:sp>
          <p:nvSpPr>
            <p:cNvPr id="7230" name="Google Shape;7230;p8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9"/>
          <p:cNvGrpSpPr/>
          <p:nvPr/>
        </p:nvGrpSpPr>
        <p:grpSpPr>
          <a:xfrm>
            <a:off x="6606541" y="2746884"/>
            <a:ext cx="379236" cy="354847"/>
            <a:chOff x="-8674650" y="3210975"/>
            <a:chExt cx="376525" cy="352275"/>
          </a:xfrm>
        </p:grpSpPr>
        <p:sp>
          <p:nvSpPr>
            <p:cNvPr id="7236" name="Google Shape;7236;p8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9"/>
          <p:cNvGrpSpPr/>
          <p:nvPr/>
        </p:nvGrpSpPr>
        <p:grpSpPr>
          <a:xfrm>
            <a:off x="5278038" y="1828361"/>
            <a:ext cx="356221" cy="354670"/>
            <a:chOff x="-13512225" y="3647075"/>
            <a:chExt cx="353675" cy="352100"/>
          </a:xfrm>
        </p:grpSpPr>
        <p:sp>
          <p:nvSpPr>
            <p:cNvPr id="7243" name="Google Shape;7243;p8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9"/>
          <p:cNvGrpSpPr/>
          <p:nvPr/>
        </p:nvGrpSpPr>
        <p:grpSpPr>
          <a:xfrm>
            <a:off x="5288351" y="2272427"/>
            <a:ext cx="356221" cy="355451"/>
            <a:chOff x="-13512225" y="4080275"/>
            <a:chExt cx="353675" cy="352875"/>
          </a:xfrm>
        </p:grpSpPr>
        <p:sp>
          <p:nvSpPr>
            <p:cNvPr id="7254" name="Google Shape;7254;p8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9"/>
          <p:cNvGrpSpPr/>
          <p:nvPr/>
        </p:nvGrpSpPr>
        <p:grpSpPr>
          <a:xfrm>
            <a:off x="7061431" y="1419788"/>
            <a:ext cx="356196" cy="290379"/>
            <a:chOff x="-11728250" y="3245400"/>
            <a:chExt cx="353650" cy="288275"/>
          </a:xfrm>
        </p:grpSpPr>
        <p:sp>
          <p:nvSpPr>
            <p:cNvPr id="7266" name="Google Shape;7266;p8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9"/>
          <p:cNvGrpSpPr/>
          <p:nvPr/>
        </p:nvGrpSpPr>
        <p:grpSpPr>
          <a:xfrm>
            <a:off x="7093939" y="2272427"/>
            <a:ext cx="311804" cy="355451"/>
            <a:chOff x="-11703850" y="4081850"/>
            <a:chExt cx="309575" cy="352875"/>
          </a:xfrm>
        </p:grpSpPr>
        <p:sp>
          <p:nvSpPr>
            <p:cNvPr id="7272" name="Google Shape;7272;p8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9"/>
          <p:cNvGrpSpPr/>
          <p:nvPr/>
        </p:nvGrpSpPr>
        <p:grpSpPr>
          <a:xfrm>
            <a:off x="5282595" y="2746580"/>
            <a:ext cx="357002" cy="355451"/>
            <a:chOff x="-9958475" y="3180025"/>
            <a:chExt cx="354450" cy="352875"/>
          </a:xfrm>
        </p:grpSpPr>
        <p:sp>
          <p:nvSpPr>
            <p:cNvPr id="7281" name="Google Shape;7281;p8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9"/>
          <p:cNvGrpSpPr/>
          <p:nvPr/>
        </p:nvGrpSpPr>
        <p:grpSpPr>
          <a:xfrm>
            <a:off x="5291722" y="3222561"/>
            <a:ext cx="337966" cy="355325"/>
            <a:chOff x="-9949025" y="3615575"/>
            <a:chExt cx="335550" cy="352750"/>
          </a:xfrm>
        </p:grpSpPr>
        <p:sp>
          <p:nvSpPr>
            <p:cNvPr id="7285" name="Google Shape;7285;p8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9"/>
          <p:cNvGrpSpPr/>
          <p:nvPr/>
        </p:nvGrpSpPr>
        <p:grpSpPr>
          <a:xfrm>
            <a:off x="7926568" y="2746067"/>
            <a:ext cx="360175" cy="358423"/>
            <a:chOff x="-9961625" y="4048175"/>
            <a:chExt cx="357600" cy="355825"/>
          </a:xfrm>
        </p:grpSpPr>
        <p:sp>
          <p:nvSpPr>
            <p:cNvPr id="7289" name="Google Shape;7289;p8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9"/>
          <p:cNvGrpSpPr/>
          <p:nvPr/>
        </p:nvGrpSpPr>
        <p:grpSpPr>
          <a:xfrm>
            <a:off x="6613289" y="3221579"/>
            <a:ext cx="364959" cy="357289"/>
            <a:chOff x="-8680950" y="3624225"/>
            <a:chExt cx="362350" cy="354700"/>
          </a:xfrm>
        </p:grpSpPr>
        <p:sp>
          <p:nvSpPr>
            <p:cNvPr id="7296" name="Google Shape;7296;p8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9"/>
          <p:cNvGrpSpPr/>
          <p:nvPr/>
        </p:nvGrpSpPr>
        <p:grpSpPr>
          <a:xfrm>
            <a:off x="5749533" y="1387239"/>
            <a:ext cx="313365" cy="355476"/>
            <a:chOff x="-13056975" y="3212300"/>
            <a:chExt cx="311125" cy="352900"/>
          </a:xfrm>
        </p:grpSpPr>
        <p:sp>
          <p:nvSpPr>
            <p:cNvPr id="7303" name="Google Shape;7303;p8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9"/>
          <p:cNvGrpSpPr/>
          <p:nvPr/>
        </p:nvGrpSpPr>
        <p:grpSpPr>
          <a:xfrm>
            <a:off x="5726921" y="1828034"/>
            <a:ext cx="358588" cy="355325"/>
            <a:chOff x="-13077450" y="3647075"/>
            <a:chExt cx="356025" cy="352750"/>
          </a:xfrm>
        </p:grpSpPr>
        <p:sp>
          <p:nvSpPr>
            <p:cNvPr id="7308" name="Google Shape;7308;p8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9"/>
          <p:cNvGrpSpPr/>
          <p:nvPr/>
        </p:nvGrpSpPr>
        <p:grpSpPr>
          <a:xfrm>
            <a:off x="5738027" y="2271633"/>
            <a:ext cx="357002" cy="357037"/>
            <a:chOff x="-13079025" y="4079475"/>
            <a:chExt cx="354450" cy="354450"/>
          </a:xfrm>
        </p:grpSpPr>
        <p:sp>
          <p:nvSpPr>
            <p:cNvPr id="7312" name="Google Shape;7312;p8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9"/>
          <p:cNvGrpSpPr/>
          <p:nvPr/>
        </p:nvGrpSpPr>
        <p:grpSpPr>
          <a:xfrm>
            <a:off x="7511094" y="1387642"/>
            <a:ext cx="356221" cy="354670"/>
            <a:chOff x="-11292700" y="3213875"/>
            <a:chExt cx="353675" cy="352100"/>
          </a:xfrm>
        </p:grpSpPr>
        <p:sp>
          <p:nvSpPr>
            <p:cNvPr id="7317" name="Google Shape;7317;p8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9"/>
          <p:cNvGrpSpPr/>
          <p:nvPr/>
        </p:nvGrpSpPr>
        <p:grpSpPr>
          <a:xfrm>
            <a:off x="7505152" y="1827581"/>
            <a:ext cx="368106" cy="356232"/>
            <a:chOff x="-11299000" y="3647875"/>
            <a:chExt cx="365475" cy="353650"/>
          </a:xfrm>
        </p:grpSpPr>
        <p:sp>
          <p:nvSpPr>
            <p:cNvPr id="7325" name="Google Shape;7325;p8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9"/>
          <p:cNvGrpSpPr/>
          <p:nvPr/>
        </p:nvGrpSpPr>
        <p:grpSpPr>
          <a:xfrm>
            <a:off x="7520614" y="2283532"/>
            <a:ext cx="357808" cy="333240"/>
            <a:chOff x="-11295075" y="4092875"/>
            <a:chExt cx="355250" cy="330825"/>
          </a:xfrm>
        </p:grpSpPr>
        <p:sp>
          <p:nvSpPr>
            <p:cNvPr id="7332" name="Google Shape;7332;p8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9"/>
          <p:cNvGrpSpPr/>
          <p:nvPr/>
        </p:nvGrpSpPr>
        <p:grpSpPr>
          <a:xfrm>
            <a:off x="5746214" y="2746580"/>
            <a:ext cx="312585" cy="355451"/>
            <a:chOff x="-9500075" y="3180800"/>
            <a:chExt cx="310350" cy="352875"/>
          </a:xfrm>
        </p:grpSpPr>
        <p:sp>
          <p:nvSpPr>
            <p:cNvPr id="7338" name="Google Shape;7338;p8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9"/>
          <p:cNvGrpSpPr/>
          <p:nvPr/>
        </p:nvGrpSpPr>
        <p:grpSpPr>
          <a:xfrm>
            <a:off x="5724005" y="3222095"/>
            <a:ext cx="356221" cy="356257"/>
            <a:chOff x="-9523700" y="3614000"/>
            <a:chExt cx="353675" cy="353675"/>
          </a:xfrm>
        </p:grpSpPr>
        <p:sp>
          <p:nvSpPr>
            <p:cNvPr id="7348" name="Google Shape;7348;p8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9"/>
          <p:cNvGrpSpPr/>
          <p:nvPr/>
        </p:nvGrpSpPr>
        <p:grpSpPr>
          <a:xfrm>
            <a:off x="7508956" y="3244737"/>
            <a:ext cx="356221" cy="354670"/>
            <a:chOff x="-9523700" y="4049550"/>
            <a:chExt cx="353675" cy="352100"/>
          </a:xfrm>
        </p:grpSpPr>
        <p:sp>
          <p:nvSpPr>
            <p:cNvPr id="7358" name="Google Shape;7358;p8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9"/>
          <p:cNvGrpSpPr/>
          <p:nvPr/>
        </p:nvGrpSpPr>
        <p:grpSpPr>
          <a:xfrm>
            <a:off x="7065071" y="3244710"/>
            <a:ext cx="357002" cy="311029"/>
            <a:chOff x="-8209150" y="3659675"/>
            <a:chExt cx="354450" cy="308775"/>
          </a:xfrm>
        </p:grpSpPr>
        <p:sp>
          <p:nvSpPr>
            <p:cNvPr id="7366" name="Google Shape;7366;p8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9"/>
          <p:cNvGrpSpPr/>
          <p:nvPr/>
        </p:nvGrpSpPr>
        <p:grpSpPr>
          <a:xfrm>
            <a:off x="6178632" y="2273623"/>
            <a:ext cx="356221" cy="353059"/>
            <a:chOff x="-12643475" y="4081850"/>
            <a:chExt cx="353675" cy="350500"/>
          </a:xfrm>
        </p:grpSpPr>
        <p:sp>
          <p:nvSpPr>
            <p:cNvPr id="7373" name="Google Shape;7373;p8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8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89"/>
          <p:cNvGrpSpPr/>
          <p:nvPr/>
        </p:nvGrpSpPr>
        <p:grpSpPr>
          <a:xfrm>
            <a:off x="7961232" y="2283532"/>
            <a:ext cx="356221" cy="333240"/>
            <a:chOff x="-10858725" y="4092875"/>
            <a:chExt cx="353675" cy="330825"/>
          </a:xfrm>
        </p:grpSpPr>
        <p:sp>
          <p:nvSpPr>
            <p:cNvPr id="7379" name="Google Shape;7379;p8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9"/>
          <p:cNvGrpSpPr/>
          <p:nvPr/>
        </p:nvGrpSpPr>
        <p:grpSpPr>
          <a:xfrm>
            <a:off x="6219755" y="3222498"/>
            <a:ext cx="252278" cy="355451"/>
            <a:chOff x="-9039300" y="3614000"/>
            <a:chExt cx="250475" cy="352875"/>
          </a:xfrm>
        </p:grpSpPr>
        <p:sp>
          <p:nvSpPr>
            <p:cNvPr id="7386" name="Google Shape;7386;p8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9"/>
          <p:cNvGrpSpPr/>
          <p:nvPr/>
        </p:nvGrpSpPr>
        <p:grpSpPr>
          <a:xfrm>
            <a:off x="7951721" y="3244737"/>
            <a:ext cx="354635" cy="354670"/>
            <a:chOff x="-9088150" y="4049550"/>
            <a:chExt cx="352100" cy="352100"/>
          </a:xfrm>
        </p:grpSpPr>
        <p:sp>
          <p:nvSpPr>
            <p:cNvPr id="7389" name="Google Shape;7389;p8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9"/>
          <p:cNvGrpSpPr/>
          <p:nvPr/>
        </p:nvGrpSpPr>
        <p:grpSpPr>
          <a:xfrm>
            <a:off x="7086085" y="2746970"/>
            <a:ext cx="315757" cy="354670"/>
            <a:chOff x="-8191825" y="3174500"/>
            <a:chExt cx="313500" cy="352100"/>
          </a:xfrm>
        </p:grpSpPr>
        <p:sp>
          <p:nvSpPr>
            <p:cNvPr id="7396" name="Google Shape;7396;p8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9"/>
          <p:cNvGrpSpPr/>
          <p:nvPr/>
        </p:nvGrpSpPr>
        <p:grpSpPr>
          <a:xfrm>
            <a:off x="4835443" y="1387491"/>
            <a:ext cx="356221" cy="354973"/>
            <a:chOff x="-13947000" y="3212800"/>
            <a:chExt cx="353675" cy="352400"/>
          </a:xfrm>
        </p:grpSpPr>
        <p:sp>
          <p:nvSpPr>
            <p:cNvPr id="7400" name="Google Shape;7400;p8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2" name="Google Shape;7402;p8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3" name="Google Shape;7403;p89"/>
          <p:cNvGrpSpPr/>
          <p:nvPr/>
        </p:nvGrpSpPr>
        <p:grpSpPr>
          <a:xfrm>
            <a:off x="5278038" y="1386849"/>
            <a:ext cx="356221" cy="356257"/>
            <a:chOff x="-13512225" y="3211525"/>
            <a:chExt cx="353675" cy="353675"/>
          </a:xfrm>
        </p:grpSpPr>
        <p:sp>
          <p:nvSpPr>
            <p:cNvPr id="7404" name="Google Shape;7404;p8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9"/>
          <p:cNvGrpSpPr/>
          <p:nvPr/>
        </p:nvGrpSpPr>
        <p:grpSpPr>
          <a:xfrm>
            <a:off x="6168320" y="1387239"/>
            <a:ext cx="356221" cy="355476"/>
            <a:chOff x="-12643475" y="3212300"/>
            <a:chExt cx="353675" cy="352900"/>
          </a:xfrm>
        </p:grpSpPr>
        <p:sp>
          <p:nvSpPr>
            <p:cNvPr id="7410" name="Google Shape;7410;p8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9"/>
          <p:cNvGrpSpPr/>
          <p:nvPr/>
        </p:nvGrpSpPr>
        <p:grpSpPr>
          <a:xfrm>
            <a:off x="6168320" y="1839013"/>
            <a:ext cx="356221" cy="333366"/>
            <a:chOff x="-12643475" y="3657325"/>
            <a:chExt cx="353675" cy="330950"/>
          </a:xfrm>
        </p:grpSpPr>
        <p:sp>
          <p:nvSpPr>
            <p:cNvPr id="7420" name="Google Shape;7420;p8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9"/>
          <p:cNvGrpSpPr/>
          <p:nvPr/>
        </p:nvGrpSpPr>
        <p:grpSpPr>
          <a:xfrm>
            <a:off x="7951322" y="1387642"/>
            <a:ext cx="355416" cy="354670"/>
            <a:chOff x="-10857925" y="3213875"/>
            <a:chExt cx="352875" cy="352100"/>
          </a:xfrm>
        </p:grpSpPr>
        <p:sp>
          <p:nvSpPr>
            <p:cNvPr id="7427" name="Google Shape;7427;p8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9"/>
          <p:cNvGrpSpPr/>
          <p:nvPr/>
        </p:nvGrpSpPr>
        <p:grpSpPr>
          <a:xfrm>
            <a:off x="6168237" y="2747071"/>
            <a:ext cx="356096" cy="354469"/>
            <a:chOff x="-9089725" y="3180200"/>
            <a:chExt cx="353550" cy="351900"/>
          </a:xfrm>
        </p:grpSpPr>
        <p:sp>
          <p:nvSpPr>
            <p:cNvPr id="7438" name="Google Shape;7438;p8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9"/>
          <p:cNvGrpSpPr/>
          <p:nvPr/>
        </p:nvGrpSpPr>
        <p:grpSpPr>
          <a:xfrm>
            <a:off x="7060235" y="1826875"/>
            <a:ext cx="358588" cy="357642"/>
            <a:chOff x="7083760" y="1971660"/>
            <a:chExt cx="358588" cy="357642"/>
          </a:xfrm>
        </p:grpSpPr>
        <p:sp>
          <p:nvSpPr>
            <p:cNvPr id="7441" name="Google Shape;7441;p8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3" name="Google Shape;7453;p8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54" name="Google Shape;7454;p8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58"/>
        <p:cNvGrpSpPr/>
        <p:nvPr/>
      </p:nvGrpSpPr>
      <p:grpSpPr>
        <a:xfrm>
          <a:off x="0" y="0"/>
          <a:ext cx="0" cy="0"/>
          <a:chOff x="0" y="0"/>
          <a:chExt cx="0" cy="0"/>
        </a:xfrm>
      </p:grpSpPr>
      <p:sp>
        <p:nvSpPr>
          <p:cNvPr id="7459" name="Google Shape;7459;p9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90"/>
          <p:cNvGrpSpPr/>
          <p:nvPr/>
        </p:nvGrpSpPr>
        <p:grpSpPr>
          <a:xfrm>
            <a:off x="719610" y="2243507"/>
            <a:ext cx="452798" cy="449473"/>
            <a:chOff x="-21322300" y="3693325"/>
            <a:chExt cx="306400" cy="304150"/>
          </a:xfrm>
        </p:grpSpPr>
        <p:sp>
          <p:nvSpPr>
            <p:cNvPr id="7461" name="Google Shape;7461;p9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90"/>
          <p:cNvGrpSpPr/>
          <p:nvPr/>
        </p:nvGrpSpPr>
        <p:grpSpPr>
          <a:xfrm>
            <a:off x="719019" y="2810244"/>
            <a:ext cx="453980" cy="422540"/>
            <a:chOff x="-21322300" y="4077125"/>
            <a:chExt cx="307200" cy="285925"/>
          </a:xfrm>
        </p:grpSpPr>
        <p:sp>
          <p:nvSpPr>
            <p:cNvPr id="7466" name="Google Shape;7466;p9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90"/>
          <p:cNvGrpSpPr/>
          <p:nvPr/>
        </p:nvGrpSpPr>
        <p:grpSpPr>
          <a:xfrm>
            <a:off x="3496195" y="1689128"/>
            <a:ext cx="451653" cy="450212"/>
            <a:chOff x="-19394200" y="3333800"/>
            <a:chExt cx="305625" cy="304650"/>
          </a:xfrm>
        </p:grpSpPr>
        <p:sp>
          <p:nvSpPr>
            <p:cNvPr id="7479" name="Google Shape;7479;p9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0"/>
          <p:cNvGrpSpPr/>
          <p:nvPr/>
        </p:nvGrpSpPr>
        <p:grpSpPr>
          <a:xfrm>
            <a:off x="3495032" y="2243580"/>
            <a:ext cx="453980" cy="449325"/>
            <a:chOff x="-19396575" y="3708500"/>
            <a:chExt cx="307200" cy="304050"/>
          </a:xfrm>
        </p:grpSpPr>
        <p:sp>
          <p:nvSpPr>
            <p:cNvPr id="7489" name="Google Shape;7489;p9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90"/>
          <p:cNvGrpSpPr/>
          <p:nvPr/>
        </p:nvGrpSpPr>
        <p:grpSpPr>
          <a:xfrm>
            <a:off x="3489212" y="2796461"/>
            <a:ext cx="465618" cy="450101"/>
            <a:chOff x="-19394200" y="4084200"/>
            <a:chExt cx="315075" cy="304575"/>
          </a:xfrm>
        </p:grpSpPr>
        <p:sp>
          <p:nvSpPr>
            <p:cNvPr id="7493" name="Google Shape;7493;p9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90"/>
          <p:cNvGrpSpPr/>
          <p:nvPr/>
        </p:nvGrpSpPr>
        <p:grpSpPr>
          <a:xfrm>
            <a:off x="6294923" y="1689001"/>
            <a:ext cx="400447" cy="450470"/>
            <a:chOff x="-17526750" y="3309200"/>
            <a:chExt cx="270975" cy="304825"/>
          </a:xfrm>
        </p:grpSpPr>
        <p:sp>
          <p:nvSpPr>
            <p:cNvPr id="7500" name="Google Shape;7500;p9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90"/>
          <p:cNvGrpSpPr/>
          <p:nvPr/>
        </p:nvGrpSpPr>
        <p:grpSpPr>
          <a:xfrm>
            <a:off x="6271075" y="2244173"/>
            <a:ext cx="448143" cy="448143"/>
            <a:chOff x="-17542500" y="3684100"/>
            <a:chExt cx="303250" cy="303250"/>
          </a:xfrm>
        </p:grpSpPr>
        <p:sp>
          <p:nvSpPr>
            <p:cNvPr id="7506" name="Google Shape;7506;p9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0"/>
          <p:cNvGrpSpPr/>
          <p:nvPr/>
        </p:nvGrpSpPr>
        <p:grpSpPr>
          <a:xfrm>
            <a:off x="6270484" y="2810817"/>
            <a:ext cx="449325" cy="421395"/>
            <a:chOff x="-17542500" y="4068450"/>
            <a:chExt cx="304050" cy="285150"/>
          </a:xfrm>
        </p:grpSpPr>
        <p:sp>
          <p:nvSpPr>
            <p:cNvPr id="7514" name="Google Shape;7514;p9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90"/>
          <p:cNvGrpSpPr/>
          <p:nvPr/>
        </p:nvGrpSpPr>
        <p:grpSpPr>
          <a:xfrm>
            <a:off x="3500906" y="3342211"/>
            <a:ext cx="343404" cy="449325"/>
            <a:chOff x="-15652200" y="3335975"/>
            <a:chExt cx="232375" cy="304050"/>
          </a:xfrm>
        </p:grpSpPr>
        <p:sp>
          <p:nvSpPr>
            <p:cNvPr id="7521" name="Google Shape;7521;p9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90"/>
          <p:cNvGrpSpPr/>
          <p:nvPr/>
        </p:nvGrpSpPr>
        <p:grpSpPr>
          <a:xfrm>
            <a:off x="1274819" y="2243729"/>
            <a:ext cx="449325" cy="449030"/>
            <a:chOff x="-20945825" y="3692175"/>
            <a:chExt cx="304050" cy="303850"/>
          </a:xfrm>
        </p:grpSpPr>
        <p:sp>
          <p:nvSpPr>
            <p:cNvPr id="7531" name="Google Shape;7531;p9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90"/>
          <p:cNvGrpSpPr/>
          <p:nvPr/>
        </p:nvGrpSpPr>
        <p:grpSpPr>
          <a:xfrm>
            <a:off x="4081644" y="1689848"/>
            <a:ext cx="372516" cy="448771"/>
            <a:chOff x="-18994100" y="3334775"/>
            <a:chExt cx="252075" cy="303675"/>
          </a:xfrm>
        </p:grpSpPr>
        <p:sp>
          <p:nvSpPr>
            <p:cNvPr id="7536" name="Google Shape;7536;p9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90"/>
          <p:cNvGrpSpPr/>
          <p:nvPr/>
        </p:nvGrpSpPr>
        <p:grpSpPr>
          <a:xfrm>
            <a:off x="4096200" y="2244743"/>
            <a:ext cx="343404" cy="446998"/>
            <a:chOff x="-18983850" y="3710075"/>
            <a:chExt cx="232375" cy="302475"/>
          </a:xfrm>
        </p:grpSpPr>
        <p:sp>
          <p:nvSpPr>
            <p:cNvPr id="7541" name="Google Shape;7541;p9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90"/>
          <p:cNvGrpSpPr/>
          <p:nvPr/>
        </p:nvGrpSpPr>
        <p:grpSpPr>
          <a:xfrm>
            <a:off x="1274247" y="1689573"/>
            <a:ext cx="450470" cy="449325"/>
            <a:chOff x="-20946600" y="3317850"/>
            <a:chExt cx="304825" cy="304050"/>
          </a:xfrm>
        </p:grpSpPr>
        <p:sp>
          <p:nvSpPr>
            <p:cNvPr id="7546" name="Google Shape;7546;p9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90"/>
          <p:cNvGrpSpPr/>
          <p:nvPr/>
        </p:nvGrpSpPr>
        <p:grpSpPr>
          <a:xfrm>
            <a:off x="1300422" y="2797442"/>
            <a:ext cx="398119" cy="448143"/>
            <a:chOff x="-20930075" y="4066100"/>
            <a:chExt cx="269400" cy="303250"/>
          </a:xfrm>
        </p:grpSpPr>
        <p:sp>
          <p:nvSpPr>
            <p:cNvPr id="7550" name="Google Shape;7550;p9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90"/>
          <p:cNvGrpSpPr/>
          <p:nvPr/>
        </p:nvGrpSpPr>
        <p:grpSpPr>
          <a:xfrm>
            <a:off x="4042667" y="2797422"/>
            <a:ext cx="450470" cy="448180"/>
            <a:chOff x="-19020075" y="4084200"/>
            <a:chExt cx="304825" cy="303275"/>
          </a:xfrm>
        </p:grpSpPr>
        <p:sp>
          <p:nvSpPr>
            <p:cNvPr id="7553" name="Google Shape;7553;p9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0"/>
          <p:cNvGrpSpPr/>
          <p:nvPr/>
        </p:nvGrpSpPr>
        <p:grpSpPr>
          <a:xfrm>
            <a:off x="6859931" y="1689001"/>
            <a:ext cx="396937" cy="450470"/>
            <a:chOff x="-17149475" y="3309200"/>
            <a:chExt cx="268600" cy="304825"/>
          </a:xfrm>
        </p:grpSpPr>
        <p:sp>
          <p:nvSpPr>
            <p:cNvPr id="7563" name="Google Shape;7563;p9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0"/>
          <p:cNvGrpSpPr/>
          <p:nvPr/>
        </p:nvGrpSpPr>
        <p:grpSpPr>
          <a:xfrm>
            <a:off x="6833737" y="2258120"/>
            <a:ext cx="449325" cy="420249"/>
            <a:chOff x="-17168375" y="3692750"/>
            <a:chExt cx="304050" cy="284375"/>
          </a:xfrm>
        </p:grpSpPr>
        <p:sp>
          <p:nvSpPr>
            <p:cNvPr id="7566" name="Google Shape;7566;p9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0"/>
          <p:cNvGrpSpPr/>
          <p:nvPr/>
        </p:nvGrpSpPr>
        <p:grpSpPr>
          <a:xfrm>
            <a:off x="6830246" y="2796852"/>
            <a:ext cx="456308" cy="449325"/>
            <a:chOff x="-17170750" y="4058800"/>
            <a:chExt cx="308775" cy="304050"/>
          </a:xfrm>
        </p:grpSpPr>
        <p:sp>
          <p:nvSpPr>
            <p:cNvPr id="7574" name="Google Shape;7574;p9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90"/>
          <p:cNvGrpSpPr/>
          <p:nvPr/>
        </p:nvGrpSpPr>
        <p:grpSpPr>
          <a:xfrm>
            <a:off x="5692143" y="3343358"/>
            <a:ext cx="450470" cy="446998"/>
            <a:chOff x="-15688425" y="3707725"/>
            <a:chExt cx="304825" cy="302475"/>
          </a:xfrm>
        </p:grpSpPr>
        <p:sp>
          <p:nvSpPr>
            <p:cNvPr id="7592" name="Google Shape;7592;p9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90"/>
          <p:cNvGrpSpPr/>
          <p:nvPr/>
        </p:nvGrpSpPr>
        <p:grpSpPr>
          <a:xfrm>
            <a:off x="1836300" y="1690441"/>
            <a:ext cx="451653" cy="447589"/>
            <a:chOff x="-20572500" y="3319025"/>
            <a:chExt cx="305625" cy="302875"/>
          </a:xfrm>
        </p:grpSpPr>
        <p:sp>
          <p:nvSpPr>
            <p:cNvPr id="7599" name="Google Shape;7599;p9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90"/>
          <p:cNvGrpSpPr/>
          <p:nvPr/>
        </p:nvGrpSpPr>
        <p:grpSpPr>
          <a:xfrm>
            <a:off x="1837463" y="2305410"/>
            <a:ext cx="449325" cy="325670"/>
            <a:chOff x="-20571700" y="3722875"/>
            <a:chExt cx="304050" cy="220375"/>
          </a:xfrm>
        </p:grpSpPr>
        <p:sp>
          <p:nvSpPr>
            <p:cNvPr id="7602" name="Google Shape;7602;p9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90"/>
          <p:cNvGrpSpPr/>
          <p:nvPr/>
        </p:nvGrpSpPr>
        <p:grpSpPr>
          <a:xfrm>
            <a:off x="1836891" y="2796278"/>
            <a:ext cx="450470" cy="450470"/>
            <a:chOff x="-20571700" y="4066875"/>
            <a:chExt cx="304825" cy="304825"/>
          </a:xfrm>
        </p:grpSpPr>
        <p:sp>
          <p:nvSpPr>
            <p:cNvPr id="7610" name="Google Shape;7610;p9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90"/>
          <p:cNvGrpSpPr/>
          <p:nvPr/>
        </p:nvGrpSpPr>
        <p:grpSpPr>
          <a:xfrm>
            <a:off x="4603593" y="1688259"/>
            <a:ext cx="453980" cy="451948"/>
            <a:chOff x="-18645175" y="3334200"/>
            <a:chExt cx="307200" cy="305825"/>
          </a:xfrm>
        </p:grpSpPr>
        <p:sp>
          <p:nvSpPr>
            <p:cNvPr id="7617" name="Google Shape;7617;p9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90"/>
          <p:cNvGrpSpPr/>
          <p:nvPr/>
        </p:nvGrpSpPr>
        <p:grpSpPr>
          <a:xfrm>
            <a:off x="4604184" y="2242989"/>
            <a:ext cx="452798" cy="450507"/>
            <a:chOff x="-18645175" y="3708500"/>
            <a:chExt cx="306400" cy="304850"/>
          </a:xfrm>
        </p:grpSpPr>
        <p:sp>
          <p:nvSpPr>
            <p:cNvPr id="7623" name="Google Shape;7623;p9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0"/>
          <p:cNvGrpSpPr/>
          <p:nvPr/>
        </p:nvGrpSpPr>
        <p:grpSpPr>
          <a:xfrm>
            <a:off x="4601857" y="2795630"/>
            <a:ext cx="457453" cy="451763"/>
            <a:chOff x="-18647525" y="4082625"/>
            <a:chExt cx="309550" cy="305700"/>
          </a:xfrm>
        </p:grpSpPr>
        <p:sp>
          <p:nvSpPr>
            <p:cNvPr id="7631" name="Google Shape;7631;p9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0"/>
          <p:cNvGrpSpPr/>
          <p:nvPr/>
        </p:nvGrpSpPr>
        <p:grpSpPr>
          <a:xfrm>
            <a:off x="7412241" y="1689592"/>
            <a:ext cx="395755" cy="449288"/>
            <a:chOff x="-16775350" y="3309200"/>
            <a:chExt cx="267800" cy="304025"/>
          </a:xfrm>
        </p:grpSpPr>
        <p:sp>
          <p:nvSpPr>
            <p:cNvPr id="7636" name="Google Shape;7636;p9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0"/>
          <p:cNvGrpSpPr/>
          <p:nvPr/>
        </p:nvGrpSpPr>
        <p:grpSpPr>
          <a:xfrm>
            <a:off x="7412241" y="2241827"/>
            <a:ext cx="395755" cy="452835"/>
            <a:chOff x="-16775350" y="3683300"/>
            <a:chExt cx="267800" cy="306425"/>
          </a:xfrm>
        </p:grpSpPr>
        <p:sp>
          <p:nvSpPr>
            <p:cNvPr id="7640" name="Google Shape;7640;p9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90"/>
          <p:cNvGrpSpPr/>
          <p:nvPr/>
        </p:nvGrpSpPr>
        <p:grpSpPr>
          <a:xfrm>
            <a:off x="7384292" y="2796870"/>
            <a:ext cx="451653" cy="449288"/>
            <a:chOff x="-16794250" y="4058225"/>
            <a:chExt cx="305625" cy="304025"/>
          </a:xfrm>
        </p:grpSpPr>
        <p:sp>
          <p:nvSpPr>
            <p:cNvPr id="7644" name="Google Shape;7644;p9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3" name="Google Shape;7653;p9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4" name="Google Shape;7654;p90"/>
          <p:cNvGrpSpPr/>
          <p:nvPr/>
        </p:nvGrpSpPr>
        <p:grpSpPr>
          <a:xfrm>
            <a:off x="2385709" y="1689573"/>
            <a:ext cx="457453" cy="449325"/>
            <a:chOff x="-20199150" y="3317850"/>
            <a:chExt cx="309550" cy="304050"/>
          </a:xfrm>
        </p:grpSpPr>
        <p:sp>
          <p:nvSpPr>
            <p:cNvPr id="7655" name="Google Shape;7655;p9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90"/>
          <p:cNvGrpSpPr/>
          <p:nvPr/>
        </p:nvGrpSpPr>
        <p:grpSpPr>
          <a:xfrm>
            <a:off x="2388036" y="2242861"/>
            <a:ext cx="452798" cy="450766"/>
            <a:chOff x="-20199150" y="3693150"/>
            <a:chExt cx="306400" cy="305025"/>
          </a:xfrm>
        </p:grpSpPr>
        <p:sp>
          <p:nvSpPr>
            <p:cNvPr id="7663" name="Google Shape;7663;p9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0"/>
          <p:cNvGrpSpPr/>
          <p:nvPr/>
        </p:nvGrpSpPr>
        <p:grpSpPr>
          <a:xfrm>
            <a:off x="2388609" y="2795687"/>
            <a:ext cx="451653" cy="451653"/>
            <a:chOff x="-20197575" y="4066875"/>
            <a:chExt cx="305625" cy="305625"/>
          </a:xfrm>
        </p:grpSpPr>
        <p:sp>
          <p:nvSpPr>
            <p:cNvPr id="7670" name="Google Shape;7670;p9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90"/>
          <p:cNvGrpSpPr/>
          <p:nvPr/>
        </p:nvGrpSpPr>
        <p:grpSpPr>
          <a:xfrm>
            <a:off x="5170827" y="1687520"/>
            <a:ext cx="449325" cy="453426"/>
            <a:chOff x="-18271050" y="3333200"/>
            <a:chExt cx="304050" cy="306825"/>
          </a:xfrm>
        </p:grpSpPr>
        <p:sp>
          <p:nvSpPr>
            <p:cNvPr id="7679" name="Google Shape;7679;p9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90"/>
          <p:cNvGrpSpPr/>
          <p:nvPr/>
        </p:nvGrpSpPr>
        <p:grpSpPr>
          <a:xfrm>
            <a:off x="5171399" y="2244171"/>
            <a:ext cx="448180" cy="448143"/>
            <a:chOff x="-18270275" y="3710875"/>
            <a:chExt cx="303275" cy="303250"/>
          </a:xfrm>
        </p:grpSpPr>
        <p:sp>
          <p:nvSpPr>
            <p:cNvPr id="7685" name="Google Shape;7685;p9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90"/>
          <p:cNvGrpSpPr/>
          <p:nvPr/>
        </p:nvGrpSpPr>
        <p:grpSpPr>
          <a:xfrm>
            <a:off x="5224951" y="2797422"/>
            <a:ext cx="341076" cy="448180"/>
            <a:chOff x="-18234025" y="4084200"/>
            <a:chExt cx="230800" cy="303275"/>
          </a:xfrm>
        </p:grpSpPr>
        <p:sp>
          <p:nvSpPr>
            <p:cNvPr id="7692" name="Google Shape;7692;p9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0"/>
          <p:cNvGrpSpPr/>
          <p:nvPr/>
        </p:nvGrpSpPr>
        <p:grpSpPr>
          <a:xfrm>
            <a:off x="2337506" y="3341641"/>
            <a:ext cx="449325" cy="450470"/>
            <a:chOff x="-16419350" y="3308400"/>
            <a:chExt cx="304050" cy="304825"/>
          </a:xfrm>
        </p:grpSpPr>
        <p:sp>
          <p:nvSpPr>
            <p:cNvPr id="7696" name="Google Shape;7696;p9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0"/>
          <p:cNvGrpSpPr/>
          <p:nvPr/>
        </p:nvGrpSpPr>
        <p:grpSpPr>
          <a:xfrm>
            <a:off x="4609062" y="3340423"/>
            <a:ext cx="395755" cy="452872"/>
            <a:chOff x="-16401225" y="3683275"/>
            <a:chExt cx="267800" cy="306450"/>
          </a:xfrm>
        </p:grpSpPr>
        <p:sp>
          <p:nvSpPr>
            <p:cNvPr id="7704" name="Google Shape;7704;p9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90"/>
          <p:cNvGrpSpPr/>
          <p:nvPr/>
        </p:nvGrpSpPr>
        <p:grpSpPr>
          <a:xfrm>
            <a:off x="7974511" y="2797062"/>
            <a:ext cx="450470" cy="448180"/>
            <a:chOff x="-16419350" y="4058200"/>
            <a:chExt cx="304825" cy="303275"/>
          </a:xfrm>
        </p:grpSpPr>
        <p:sp>
          <p:nvSpPr>
            <p:cNvPr id="7712" name="Google Shape;7712;p9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0"/>
          <p:cNvGrpSpPr/>
          <p:nvPr/>
        </p:nvGrpSpPr>
        <p:grpSpPr>
          <a:xfrm>
            <a:off x="4001398" y="3343080"/>
            <a:ext cx="450507" cy="447589"/>
            <a:chOff x="-15296200" y="3326900"/>
            <a:chExt cx="304850" cy="302875"/>
          </a:xfrm>
        </p:grpSpPr>
        <p:sp>
          <p:nvSpPr>
            <p:cNvPr id="7720" name="Google Shape;7720;p9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0"/>
          <p:cNvGrpSpPr/>
          <p:nvPr/>
        </p:nvGrpSpPr>
        <p:grpSpPr>
          <a:xfrm>
            <a:off x="2917051" y="1706881"/>
            <a:ext cx="486566" cy="414708"/>
            <a:chOff x="-19835275" y="3330250"/>
            <a:chExt cx="329250" cy="280625"/>
          </a:xfrm>
        </p:grpSpPr>
        <p:sp>
          <p:nvSpPr>
            <p:cNvPr id="7726" name="Google Shape;7726;p9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90"/>
          <p:cNvGrpSpPr/>
          <p:nvPr/>
        </p:nvGrpSpPr>
        <p:grpSpPr>
          <a:xfrm>
            <a:off x="2935080" y="2243470"/>
            <a:ext cx="450507" cy="449547"/>
            <a:chOff x="-19822675" y="3692750"/>
            <a:chExt cx="304850" cy="304200"/>
          </a:xfrm>
        </p:grpSpPr>
        <p:sp>
          <p:nvSpPr>
            <p:cNvPr id="7730" name="Google Shape;7730;p9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90"/>
          <p:cNvGrpSpPr/>
          <p:nvPr/>
        </p:nvGrpSpPr>
        <p:grpSpPr>
          <a:xfrm>
            <a:off x="2935672" y="2796278"/>
            <a:ext cx="449325" cy="450470"/>
            <a:chOff x="-19822675" y="4066875"/>
            <a:chExt cx="304050" cy="304825"/>
          </a:xfrm>
        </p:grpSpPr>
        <p:sp>
          <p:nvSpPr>
            <p:cNvPr id="7736" name="Google Shape;7736;p9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0"/>
          <p:cNvGrpSpPr/>
          <p:nvPr/>
        </p:nvGrpSpPr>
        <p:grpSpPr>
          <a:xfrm>
            <a:off x="5744740" y="1689571"/>
            <a:ext cx="399302" cy="449325"/>
            <a:chOff x="-17878825" y="3334400"/>
            <a:chExt cx="270200" cy="304050"/>
          </a:xfrm>
        </p:grpSpPr>
        <p:sp>
          <p:nvSpPr>
            <p:cNvPr id="7743" name="Google Shape;7743;p9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90"/>
          <p:cNvGrpSpPr/>
          <p:nvPr/>
        </p:nvGrpSpPr>
        <p:grpSpPr>
          <a:xfrm>
            <a:off x="5718565" y="2242416"/>
            <a:ext cx="451653" cy="451653"/>
            <a:chOff x="-17896150" y="3709300"/>
            <a:chExt cx="305625" cy="305625"/>
          </a:xfrm>
        </p:grpSpPr>
        <p:sp>
          <p:nvSpPr>
            <p:cNvPr id="7751" name="Google Shape;7751;p9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0"/>
          <p:cNvGrpSpPr/>
          <p:nvPr/>
        </p:nvGrpSpPr>
        <p:grpSpPr>
          <a:xfrm>
            <a:off x="5746495" y="2795686"/>
            <a:ext cx="395792" cy="451653"/>
            <a:chOff x="-17878025" y="4082625"/>
            <a:chExt cx="267825" cy="305625"/>
          </a:xfrm>
        </p:grpSpPr>
        <p:sp>
          <p:nvSpPr>
            <p:cNvPr id="7756" name="Google Shape;7756;p9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90"/>
          <p:cNvGrpSpPr/>
          <p:nvPr/>
        </p:nvGrpSpPr>
        <p:grpSpPr>
          <a:xfrm>
            <a:off x="2890388" y="3355015"/>
            <a:ext cx="450507" cy="423722"/>
            <a:chOff x="-16044450" y="3317850"/>
            <a:chExt cx="304850" cy="286725"/>
          </a:xfrm>
        </p:grpSpPr>
        <p:sp>
          <p:nvSpPr>
            <p:cNvPr id="7764" name="Google Shape;7764;p9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9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90"/>
          <p:cNvGrpSpPr/>
          <p:nvPr/>
        </p:nvGrpSpPr>
        <p:grpSpPr>
          <a:xfrm>
            <a:off x="8012905" y="2243724"/>
            <a:ext cx="373662" cy="449030"/>
            <a:chOff x="-16018450" y="4058400"/>
            <a:chExt cx="252850" cy="303850"/>
          </a:xfrm>
        </p:grpSpPr>
        <p:sp>
          <p:nvSpPr>
            <p:cNvPr id="7770" name="Google Shape;7770;p9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9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9"/>
        <p:cNvGrpSpPr/>
        <p:nvPr/>
      </p:nvGrpSpPr>
      <p:grpSpPr>
        <a:xfrm>
          <a:off x="0" y="0"/>
          <a:ext cx="0" cy="0"/>
          <a:chOff x="0" y="0"/>
          <a:chExt cx="0" cy="0"/>
        </a:xfrm>
      </p:grpSpPr>
      <p:grpSp>
        <p:nvGrpSpPr>
          <p:cNvPr id="7780" name="Google Shape;7780;p91"/>
          <p:cNvGrpSpPr/>
          <p:nvPr/>
        </p:nvGrpSpPr>
        <p:grpSpPr>
          <a:xfrm>
            <a:off x="829817" y="1689241"/>
            <a:ext cx="442337" cy="419623"/>
            <a:chOff x="-6696925" y="3272575"/>
            <a:chExt cx="307200" cy="291425"/>
          </a:xfrm>
        </p:grpSpPr>
        <p:sp>
          <p:nvSpPr>
            <p:cNvPr id="7781" name="Google Shape;7781;p9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91"/>
          <p:cNvGrpSpPr/>
          <p:nvPr/>
        </p:nvGrpSpPr>
        <p:grpSpPr>
          <a:xfrm>
            <a:off x="829799" y="2204636"/>
            <a:ext cx="442373" cy="420775"/>
            <a:chOff x="-6690625" y="3631325"/>
            <a:chExt cx="307225" cy="292225"/>
          </a:xfrm>
        </p:grpSpPr>
        <p:sp>
          <p:nvSpPr>
            <p:cNvPr id="7784" name="Google Shape;7784;p9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1"/>
          <p:cNvGrpSpPr/>
          <p:nvPr/>
        </p:nvGrpSpPr>
        <p:grpSpPr>
          <a:xfrm>
            <a:off x="851921" y="2756972"/>
            <a:ext cx="421927" cy="419371"/>
            <a:chOff x="-6689825" y="3992050"/>
            <a:chExt cx="293025" cy="291250"/>
          </a:xfrm>
        </p:grpSpPr>
        <p:sp>
          <p:nvSpPr>
            <p:cNvPr id="7790" name="Google Shape;7790;p9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9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91"/>
          <p:cNvGrpSpPr/>
          <p:nvPr/>
        </p:nvGrpSpPr>
        <p:grpSpPr>
          <a:xfrm>
            <a:off x="3535232" y="2205192"/>
            <a:ext cx="423043" cy="419659"/>
            <a:chOff x="-4837325" y="3612425"/>
            <a:chExt cx="293800" cy="291450"/>
          </a:xfrm>
        </p:grpSpPr>
        <p:sp>
          <p:nvSpPr>
            <p:cNvPr id="7804" name="Google Shape;7804;p9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1"/>
          <p:cNvGrpSpPr/>
          <p:nvPr/>
        </p:nvGrpSpPr>
        <p:grpSpPr>
          <a:xfrm>
            <a:off x="3548265" y="2756826"/>
            <a:ext cx="420775" cy="419659"/>
            <a:chOff x="-4837325" y="3971575"/>
            <a:chExt cx="292225" cy="291450"/>
          </a:xfrm>
        </p:grpSpPr>
        <p:sp>
          <p:nvSpPr>
            <p:cNvPr id="7808" name="Google Shape;7808;p9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1"/>
          <p:cNvGrpSpPr/>
          <p:nvPr/>
        </p:nvGrpSpPr>
        <p:grpSpPr>
          <a:xfrm>
            <a:off x="6240279" y="1714185"/>
            <a:ext cx="430998" cy="369730"/>
            <a:chOff x="-3037625" y="3254850"/>
            <a:chExt cx="299325" cy="256775"/>
          </a:xfrm>
        </p:grpSpPr>
        <p:sp>
          <p:nvSpPr>
            <p:cNvPr id="7815" name="Google Shape;7815;p9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1"/>
          <p:cNvGrpSpPr/>
          <p:nvPr/>
        </p:nvGrpSpPr>
        <p:grpSpPr>
          <a:xfrm>
            <a:off x="6244239" y="2204615"/>
            <a:ext cx="423079" cy="420811"/>
            <a:chOff x="-3031325" y="3597450"/>
            <a:chExt cx="293825" cy="292250"/>
          </a:xfrm>
        </p:grpSpPr>
        <p:sp>
          <p:nvSpPr>
            <p:cNvPr id="7820" name="Google Shape;7820;p9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1"/>
          <p:cNvGrpSpPr/>
          <p:nvPr/>
        </p:nvGrpSpPr>
        <p:grpSpPr>
          <a:xfrm>
            <a:off x="6256714" y="2781214"/>
            <a:ext cx="421927" cy="370882"/>
            <a:chOff x="-3030525" y="3973150"/>
            <a:chExt cx="293025" cy="257575"/>
          </a:xfrm>
        </p:grpSpPr>
        <p:sp>
          <p:nvSpPr>
            <p:cNvPr id="7825" name="Google Shape;7825;p9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1"/>
          <p:cNvGrpSpPr/>
          <p:nvPr/>
        </p:nvGrpSpPr>
        <p:grpSpPr>
          <a:xfrm>
            <a:off x="1358307" y="3369426"/>
            <a:ext cx="421927" cy="297195"/>
            <a:chOff x="-1199300" y="3279250"/>
            <a:chExt cx="293025" cy="206400"/>
          </a:xfrm>
        </p:grpSpPr>
        <p:sp>
          <p:nvSpPr>
            <p:cNvPr id="7828" name="Google Shape;7828;p9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1"/>
          <p:cNvGrpSpPr/>
          <p:nvPr/>
        </p:nvGrpSpPr>
        <p:grpSpPr>
          <a:xfrm>
            <a:off x="1365393" y="1688773"/>
            <a:ext cx="444605" cy="420559"/>
            <a:chOff x="-6338550" y="3272950"/>
            <a:chExt cx="308775" cy="292075"/>
          </a:xfrm>
        </p:grpSpPr>
        <p:sp>
          <p:nvSpPr>
            <p:cNvPr id="7833" name="Google Shape;7833;p9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1"/>
          <p:cNvGrpSpPr/>
          <p:nvPr/>
        </p:nvGrpSpPr>
        <p:grpSpPr>
          <a:xfrm>
            <a:off x="1376732" y="2205194"/>
            <a:ext cx="421927" cy="419659"/>
            <a:chOff x="-6329100" y="3632100"/>
            <a:chExt cx="293025" cy="291450"/>
          </a:xfrm>
        </p:grpSpPr>
        <p:sp>
          <p:nvSpPr>
            <p:cNvPr id="7837" name="Google Shape;7837;p9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91"/>
          <p:cNvGrpSpPr/>
          <p:nvPr/>
        </p:nvGrpSpPr>
        <p:grpSpPr>
          <a:xfrm>
            <a:off x="1389783" y="2756828"/>
            <a:ext cx="419623" cy="419659"/>
            <a:chOff x="-6329875" y="3992050"/>
            <a:chExt cx="291425" cy="291450"/>
          </a:xfrm>
        </p:grpSpPr>
        <p:sp>
          <p:nvSpPr>
            <p:cNvPr id="7841" name="Google Shape;7841;p9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91"/>
          <p:cNvGrpSpPr/>
          <p:nvPr/>
        </p:nvGrpSpPr>
        <p:grpSpPr>
          <a:xfrm>
            <a:off x="4075920" y="1687530"/>
            <a:ext cx="423079" cy="423043"/>
            <a:chOff x="-4478975" y="3251700"/>
            <a:chExt cx="293825" cy="293800"/>
          </a:xfrm>
        </p:grpSpPr>
        <p:sp>
          <p:nvSpPr>
            <p:cNvPr id="7846" name="Google Shape;7846;p9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1"/>
          <p:cNvGrpSpPr/>
          <p:nvPr/>
        </p:nvGrpSpPr>
        <p:grpSpPr>
          <a:xfrm>
            <a:off x="4075920" y="2205192"/>
            <a:ext cx="423079" cy="419659"/>
            <a:chOff x="-4475825" y="3612425"/>
            <a:chExt cx="293825" cy="291450"/>
          </a:xfrm>
        </p:grpSpPr>
        <p:sp>
          <p:nvSpPr>
            <p:cNvPr id="7850" name="Google Shape;7850;p9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91"/>
          <p:cNvGrpSpPr/>
          <p:nvPr/>
        </p:nvGrpSpPr>
        <p:grpSpPr>
          <a:xfrm>
            <a:off x="4084992" y="2756844"/>
            <a:ext cx="428730" cy="419623"/>
            <a:chOff x="-4480550" y="3970800"/>
            <a:chExt cx="297750" cy="291425"/>
          </a:xfrm>
        </p:grpSpPr>
        <p:sp>
          <p:nvSpPr>
            <p:cNvPr id="7854" name="Google Shape;7854;p9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1"/>
          <p:cNvGrpSpPr/>
          <p:nvPr/>
        </p:nvGrpSpPr>
        <p:grpSpPr>
          <a:xfrm>
            <a:off x="6788826" y="1689221"/>
            <a:ext cx="415123" cy="419659"/>
            <a:chOff x="-2668225" y="3239075"/>
            <a:chExt cx="288300" cy="291450"/>
          </a:xfrm>
        </p:grpSpPr>
        <p:sp>
          <p:nvSpPr>
            <p:cNvPr id="7857" name="Google Shape;7857;p9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1"/>
          <p:cNvGrpSpPr/>
          <p:nvPr/>
        </p:nvGrpSpPr>
        <p:grpSpPr>
          <a:xfrm>
            <a:off x="6785982" y="2205191"/>
            <a:ext cx="420811" cy="419659"/>
            <a:chOff x="-2671375" y="3597450"/>
            <a:chExt cx="292250" cy="291450"/>
          </a:xfrm>
        </p:grpSpPr>
        <p:sp>
          <p:nvSpPr>
            <p:cNvPr id="7863" name="Google Shape;7863;p9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91"/>
          <p:cNvGrpSpPr/>
          <p:nvPr/>
        </p:nvGrpSpPr>
        <p:grpSpPr>
          <a:xfrm>
            <a:off x="6796765" y="2755691"/>
            <a:ext cx="423043" cy="421927"/>
            <a:chOff x="-2670575" y="3956600"/>
            <a:chExt cx="293800" cy="293025"/>
          </a:xfrm>
        </p:grpSpPr>
        <p:sp>
          <p:nvSpPr>
            <p:cNvPr id="7866" name="Google Shape;7866;p9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91"/>
          <p:cNvGrpSpPr/>
          <p:nvPr/>
        </p:nvGrpSpPr>
        <p:grpSpPr>
          <a:xfrm>
            <a:off x="3054285" y="3311947"/>
            <a:ext cx="426462" cy="418363"/>
            <a:chOff x="-1183550" y="3586525"/>
            <a:chExt cx="296175" cy="290550"/>
          </a:xfrm>
        </p:grpSpPr>
        <p:sp>
          <p:nvSpPr>
            <p:cNvPr id="7871" name="Google Shape;7871;p9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91"/>
          <p:cNvGrpSpPr/>
          <p:nvPr/>
        </p:nvGrpSpPr>
        <p:grpSpPr>
          <a:xfrm>
            <a:off x="1917896" y="1689799"/>
            <a:ext cx="420811" cy="418507"/>
            <a:chOff x="-5971525" y="3273750"/>
            <a:chExt cx="292250" cy="290650"/>
          </a:xfrm>
        </p:grpSpPr>
        <p:sp>
          <p:nvSpPr>
            <p:cNvPr id="7881" name="Google Shape;7881;p9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1"/>
          <p:cNvGrpSpPr/>
          <p:nvPr/>
        </p:nvGrpSpPr>
        <p:grpSpPr>
          <a:xfrm>
            <a:off x="1912226" y="2203826"/>
            <a:ext cx="432150" cy="422395"/>
            <a:chOff x="-5974675" y="3632100"/>
            <a:chExt cx="300125" cy="293350"/>
          </a:xfrm>
        </p:grpSpPr>
        <p:sp>
          <p:nvSpPr>
            <p:cNvPr id="7884" name="Google Shape;7884;p9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1"/>
          <p:cNvGrpSpPr/>
          <p:nvPr/>
        </p:nvGrpSpPr>
        <p:grpSpPr>
          <a:xfrm>
            <a:off x="1942267" y="2755694"/>
            <a:ext cx="395865" cy="421927"/>
            <a:chOff x="-5971525" y="3990475"/>
            <a:chExt cx="274925" cy="293025"/>
          </a:xfrm>
        </p:grpSpPr>
        <p:sp>
          <p:nvSpPr>
            <p:cNvPr id="7888" name="Google Shape;7888;p9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1"/>
          <p:cNvGrpSpPr/>
          <p:nvPr/>
        </p:nvGrpSpPr>
        <p:grpSpPr>
          <a:xfrm>
            <a:off x="4615473" y="1689798"/>
            <a:ext cx="420775" cy="418507"/>
            <a:chOff x="-4118225" y="3253275"/>
            <a:chExt cx="292225" cy="290650"/>
          </a:xfrm>
        </p:grpSpPr>
        <p:sp>
          <p:nvSpPr>
            <p:cNvPr id="7893" name="Google Shape;7893;p9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1"/>
          <p:cNvGrpSpPr/>
          <p:nvPr/>
        </p:nvGrpSpPr>
        <p:grpSpPr>
          <a:xfrm>
            <a:off x="4665924" y="2204922"/>
            <a:ext cx="319874" cy="420199"/>
            <a:chOff x="-4082800" y="3612425"/>
            <a:chExt cx="222150" cy="291825"/>
          </a:xfrm>
        </p:grpSpPr>
        <p:sp>
          <p:nvSpPr>
            <p:cNvPr id="7896" name="Google Shape;7896;p9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91"/>
          <p:cNvGrpSpPr/>
          <p:nvPr/>
        </p:nvGrpSpPr>
        <p:grpSpPr>
          <a:xfrm>
            <a:off x="4627372" y="2769876"/>
            <a:ext cx="420775" cy="393561"/>
            <a:chOff x="-4118225" y="3990475"/>
            <a:chExt cx="292225" cy="273325"/>
          </a:xfrm>
        </p:grpSpPr>
        <p:sp>
          <p:nvSpPr>
            <p:cNvPr id="7900" name="Google Shape;7900;p9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91"/>
          <p:cNvGrpSpPr/>
          <p:nvPr/>
        </p:nvGrpSpPr>
        <p:grpSpPr>
          <a:xfrm>
            <a:off x="7338026" y="1688087"/>
            <a:ext cx="394713" cy="421927"/>
            <a:chOff x="-2312225" y="3238300"/>
            <a:chExt cx="274125" cy="293025"/>
          </a:xfrm>
        </p:grpSpPr>
        <p:sp>
          <p:nvSpPr>
            <p:cNvPr id="7905" name="Google Shape;7905;p9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1"/>
          <p:cNvGrpSpPr/>
          <p:nvPr/>
        </p:nvGrpSpPr>
        <p:grpSpPr>
          <a:xfrm>
            <a:off x="7335742" y="2756825"/>
            <a:ext cx="423079" cy="419659"/>
            <a:chOff x="-2310650" y="3958175"/>
            <a:chExt cx="293825" cy="291450"/>
          </a:xfrm>
        </p:grpSpPr>
        <p:sp>
          <p:nvSpPr>
            <p:cNvPr id="7908" name="Google Shape;7908;p9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1"/>
          <p:cNvGrpSpPr/>
          <p:nvPr/>
        </p:nvGrpSpPr>
        <p:grpSpPr>
          <a:xfrm>
            <a:off x="4702603" y="3308459"/>
            <a:ext cx="424159" cy="419659"/>
            <a:chOff x="-1182750" y="3962900"/>
            <a:chExt cx="294575" cy="291450"/>
          </a:xfrm>
        </p:grpSpPr>
        <p:sp>
          <p:nvSpPr>
            <p:cNvPr id="7911" name="Google Shape;7911;p9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91"/>
          <p:cNvGrpSpPr/>
          <p:nvPr/>
        </p:nvGrpSpPr>
        <p:grpSpPr>
          <a:xfrm>
            <a:off x="2455739" y="1689223"/>
            <a:ext cx="424195" cy="419659"/>
            <a:chOff x="-5611575" y="3272950"/>
            <a:chExt cx="294600" cy="291450"/>
          </a:xfrm>
        </p:grpSpPr>
        <p:sp>
          <p:nvSpPr>
            <p:cNvPr id="7919" name="Google Shape;7919;p9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1"/>
          <p:cNvGrpSpPr/>
          <p:nvPr/>
        </p:nvGrpSpPr>
        <p:grpSpPr>
          <a:xfrm>
            <a:off x="2455739" y="2205770"/>
            <a:ext cx="424195" cy="418507"/>
            <a:chOff x="-5613150" y="3632900"/>
            <a:chExt cx="294600" cy="290650"/>
          </a:xfrm>
        </p:grpSpPr>
        <p:sp>
          <p:nvSpPr>
            <p:cNvPr id="7925" name="Google Shape;7925;p9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1"/>
          <p:cNvGrpSpPr/>
          <p:nvPr/>
        </p:nvGrpSpPr>
        <p:grpSpPr>
          <a:xfrm>
            <a:off x="7324977" y="2153586"/>
            <a:ext cx="420811" cy="522864"/>
            <a:chOff x="-2310650" y="3525775"/>
            <a:chExt cx="292250" cy="363125"/>
          </a:xfrm>
        </p:grpSpPr>
        <p:sp>
          <p:nvSpPr>
            <p:cNvPr id="7928" name="Google Shape;7928;p9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91"/>
          <p:cNvGrpSpPr/>
          <p:nvPr/>
        </p:nvGrpSpPr>
        <p:grpSpPr>
          <a:xfrm>
            <a:off x="2467638" y="2756270"/>
            <a:ext cx="424195" cy="420775"/>
            <a:chOff x="-5613150" y="3991275"/>
            <a:chExt cx="294600" cy="292225"/>
          </a:xfrm>
        </p:grpSpPr>
        <p:sp>
          <p:nvSpPr>
            <p:cNvPr id="7933" name="Google Shape;7933;p9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1"/>
          <p:cNvGrpSpPr/>
          <p:nvPr/>
        </p:nvGrpSpPr>
        <p:grpSpPr>
          <a:xfrm>
            <a:off x="5139126" y="1689438"/>
            <a:ext cx="434634" cy="419227"/>
            <a:chOff x="-3768700" y="3253275"/>
            <a:chExt cx="301850" cy="291150"/>
          </a:xfrm>
        </p:grpSpPr>
        <p:sp>
          <p:nvSpPr>
            <p:cNvPr id="7943" name="Google Shape;7943;p9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91"/>
          <p:cNvGrpSpPr/>
          <p:nvPr/>
        </p:nvGrpSpPr>
        <p:grpSpPr>
          <a:xfrm>
            <a:off x="5143209" y="2217090"/>
            <a:ext cx="426462" cy="395865"/>
            <a:chOff x="-3808700" y="3628950"/>
            <a:chExt cx="296175" cy="274925"/>
          </a:xfrm>
        </p:grpSpPr>
        <p:sp>
          <p:nvSpPr>
            <p:cNvPr id="7947" name="Google Shape;7947;p9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1"/>
          <p:cNvGrpSpPr/>
          <p:nvPr/>
        </p:nvGrpSpPr>
        <p:grpSpPr>
          <a:xfrm>
            <a:off x="5208420" y="2756412"/>
            <a:ext cx="419443" cy="420487"/>
            <a:chOff x="-3771675" y="3971775"/>
            <a:chExt cx="291300" cy="292025"/>
          </a:xfrm>
        </p:grpSpPr>
        <p:sp>
          <p:nvSpPr>
            <p:cNvPr id="7951" name="Google Shape;7951;p9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1"/>
          <p:cNvGrpSpPr/>
          <p:nvPr/>
        </p:nvGrpSpPr>
        <p:grpSpPr>
          <a:xfrm>
            <a:off x="7869864" y="1716461"/>
            <a:ext cx="420271" cy="320774"/>
            <a:chOff x="-1951475" y="3273100"/>
            <a:chExt cx="291875" cy="222775"/>
          </a:xfrm>
        </p:grpSpPr>
        <p:sp>
          <p:nvSpPr>
            <p:cNvPr id="7957" name="Google Shape;7957;p9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1"/>
          <p:cNvGrpSpPr/>
          <p:nvPr/>
        </p:nvGrpSpPr>
        <p:grpSpPr>
          <a:xfrm>
            <a:off x="7867344" y="2205191"/>
            <a:ext cx="425310" cy="419659"/>
            <a:chOff x="-1951475" y="3597450"/>
            <a:chExt cx="295375" cy="291450"/>
          </a:xfrm>
        </p:grpSpPr>
        <p:sp>
          <p:nvSpPr>
            <p:cNvPr id="7961" name="Google Shape;7961;p9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91"/>
          <p:cNvGrpSpPr/>
          <p:nvPr/>
        </p:nvGrpSpPr>
        <p:grpSpPr>
          <a:xfrm>
            <a:off x="7869595" y="2756825"/>
            <a:ext cx="444605" cy="419659"/>
            <a:chOff x="-1960150" y="3956600"/>
            <a:chExt cx="308775" cy="291450"/>
          </a:xfrm>
        </p:grpSpPr>
        <p:sp>
          <p:nvSpPr>
            <p:cNvPr id="7966" name="Google Shape;7966;p9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1"/>
          <p:cNvGrpSpPr/>
          <p:nvPr/>
        </p:nvGrpSpPr>
        <p:grpSpPr>
          <a:xfrm>
            <a:off x="1923633" y="3307636"/>
            <a:ext cx="420775" cy="420775"/>
            <a:chOff x="-804700" y="3226500"/>
            <a:chExt cx="292225" cy="292225"/>
          </a:xfrm>
        </p:grpSpPr>
        <p:sp>
          <p:nvSpPr>
            <p:cNvPr id="7969" name="Google Shape;7969;p9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1"/>
          <p:cNvGrpSpPr/>
          <p:nvPr/>
        </p:nvGrpSpPr>
        <p:grpSpPr>
          <a:xfrm>
            <a:off x="3003724" y="1688647"/>
            <a:ext cx="420775" cy="420811"/>
            <a:chOff x="-5251625" y="3272950"/>
            <a:chExt cx="292225" cy="292250"/>
          </a:xfrm>
        </p:grpSpPr>
        <p:sp>
          <p:nvSpPr>
            <p:cNvPr id="7977" name="Google Shape;7977;p9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1"/>
          <p:cNvGrpSpPr/>
          <p:nvPr/>
        </p:nvGrpSpPr>
        <p:grpSpPr>
          <a:xfrm>
            <a:off x="3000322" y="2204348"/>
            <a:ext cx="427578" cy="421351"/>
            <a:chOff x="-5254775" y="3631325"/>
            <a:chExt cx="296950" cy="292625"/>
          </a:xfrm>
        </p:grpSpPr>
        <p:sp>
          <p:nvSpPr>
            <p:cNvPr id="7981" name="Google Shape;7981;p9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1"/>
          <p:cNvGrpSpPr/>
          <p:nvPr/>
        </p:nvGrpSpPr>
        <p:grpSpPr>
          <a:xfrm>
            <a:off x="3016181" y="2756270"/>
            <a:ext cx="419659" cy="420775"/>
            <a:chOff x="-5251625" y="3991275"/>
            <a:chExt cx="291450" cy="292225"/>
          </a:xfrm>
        </p:grpSpPr>
        <p:sp>
          <p:nvSpPr>
            <p:cNvPr id="7989" name="Google Shape;7989;p9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1"/>
          <p:cNvGrpSpPr/>
          <p:nvPr/>
        </p:nvGrpSpPr>
        <p:grpSpPr>
          <a:xfrm>
            <a:off x="5756763" y="1689240"/>
            <a:ext cx="319874" cy="419623"/>
            <a:chOff x="-3365275" y="3253275"/>
            <a:chExt cx="222150" cy="291425"/>
          </a:xfrm>
        </p:grpSpPr>
        <p:sp>
          <p:nvSpPr>
            <p:cNvPr id="7995" name="Google Shape;7995;p9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91"/>
          <p:cNvGrpSpPr/>
          <p:nvPr/>
        </p:nvGrpSpPr>
        <p:grpSpPr>
          <a:xfrm>
            <a:off x="5730701" y="2204058"/>
            <a:ext cx="371998" cy="421927"/>
            <a:chOff x="-3383375" y="3611625"/>
            <a:chExt cx="258350" cy="293025"/>
          </a:xfrm>
        </p:grpSpPr>
        <p:sp>
          <p:nvSpPr>
            <p:cNvPr id="7998" name="Google Shape;7998;p9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1"/>
          <p:cNvGrpSpPr/>
          <p:nvPr/>
        </p:nvGrpSpPr>
        <p:grpSpPr>
          <a:xfrm>
            <a:off x="5793050" y="2756826"/>
            <a:ext cx="271097" cy="419659"/>
            <a:chOff x="-3347950" y="3971575"/>
            <a:chExt cx="188275" cy="291450"/>
          </a:xfrm>
        </p:grpSpPr>
        <p:sp>
          <p:nvSpPr>
            <p:cNvPr id="8001" name="Google Shape;8001;p9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1"/>
          <p:cNvGrpSpPr/>
          <p:nvPr/>
        </p:nvGrpSpPr>
        <p:grpSpPr>
          <a:xfrm>
            <a:off x="842909" y="3307061"/>
            <a:ext cx="371998" cy="421927"/>
            <a:chOff x="-1575775" y="3238300"/>
            <a:chExt cx="258350" cy="293025"/>
          </a:xfrm>
        </p:grpSpPr>
        <p:sp>
          <p:nvSpPr>
            <p:cNvPr id="8005" name="Google Shape;8005;p9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91"/>
          <p:cNvGrpSpPr/>
          <p:nvPr/>
        </p:nvGrpSpPr>
        <p:grpSpPr>
          <a:xfrm>
            <a:off x="2487807" y="3309051"/>
            <a:ext cx="423079" cy="424159"/>
            <a:chOff x="-1591550" y="3597475"/>
            <a:chExt cx="293825" cy="294575"/>
          </a:xfrm>
        </p:grpSpPr>
        <p:sp>
          <p:nvSpPr>
            <p:cNvPr id="8011" name="Google Shape;8011;p9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91"/>
          <p:cNvGrpSpPr/>
          <p:nvPr/>
        </p:nvGrpSpPr>
        <p:grpSpPr>
          <a:xfrm>
            <a:off x="4137277" y="3318663"/>
            <a:ext cx="421927" cy="399248"/>
            <a:chOff x="-1592325" y="3957400"/>
            <a:chExt cx="293025" cy="277275"/>
          </a:xfrm>
        </p:grpSpPr>
        <p:sp>
          <p:nvSpPr>
            <p:cNvPr id="8015" name="Google Shape;8015;p9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91"/>
          <p:cNvGrpSpPr/>
          <p:nvPr/>
        </p:nvGrpSpPr>
        <p:grpSpPr>
          <a:xfrm>
            <a:off x="3624147" y="3310744"/>
            <a:ext cx="369730" cy="420775"/>
            <a:chOff x="-778700" y="3612425"/>
            <a:chExt cx="256775" cy="292225"/>
          </a:xfrm>
        </p:grpSpPr>
        <p:sp>
          <p:nvSpPr>
            <p:cNvPr id="8020" name="Google Shape;8020;p9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1"/>
          <p:cNvGrpSpPr/>
          <p:nvPr/>
        </p:nvGrpSpPr>
        <p:grpSpPr>
          <a:xfrm>
            <a:off x="6095649" y="3828305"/>
            <a:ext cx="340731" cy="387641"/>
            <a:chOff x="7728464" y="1561258"/>
            <a:chExt cx="349719" cy="397866"/>
          </a:xfrm>
        </p:grpSpPr>
        <p:sp>
          <p:nvSpPr>
            <p:cNvPr id="8027" name="Google Shape;8027;p9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1"/>
          <p:cNvGrpSpPr/>
          <p:nvPr/>
        </p:nvGrpSpPr>
        <p:grpSpPr>
          <a:xfrm>
            <a:off x="4018617" y="3828305"/>
            <a:ext cx="387681" cy="387641"/>
            <a:chOff x="5611350" y="1561258"/>
            <a:chExt cx="397907" cy="397866"/>
          </a:xfrm>
        </p:grpSpPr>
        <p:sp>
          <p:nvSpPr>
            <p:cNvPr id="8030" name="Google Shape;8030;p9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91"/>
          <p:cNvGrpSpPr/>
          <p:nvPr/>
        </p:nvGrpSpPr>
        <p:grpSpPr>
          <a:xfrm>
            <a:off x="4537903" y="3925571"/>
            <a:ext cx="387610" cy="193109"/>
            <a:chOff x="6140660" y="1661097"/>
            <a:chExt cx="397835" cy="198202"/>
          </a:xfrm>
        </p:grpSpPr>
        <p:sp>
          <p:nvSpPr>
            <p:cNvPr id="8035" name="Google Shape;8035;p9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1"/>
          <p:cNvGrpSpPr/>
          <p:nvPr/>
        </p:nvGrpSpPr>
        <p:grpSpPr>
          <a:xfrm>
            <a:off x="5057118" y="3828305"/>
            <a:ext cx="387681" cy="387641"/>
            <a:chOff x="6669907" y="1561258"/>
            <a:chExt cx="397907" cy="397866"/>
          </a:xfrm>
        </p:grpSpPr>
        <p:sp>
          <p:nvSpPr>
            <p:cNvPr id="8040" name="Google Shape;8040;p9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1"/>
          <p:cNvGrpSpPr/>
          <p:nvPr/>
        </p:nvGrpSpPr>
        <p:grpSpPr>
          <a:xfrm>
            <a:off x="1942348" y="3885842"/>
            <a:ext cx="387681" cy="272572"/>
            <a:chOff x="3386036" y="1746339"/>
            <a:chExt cx="397907" cy="279762"/>
          </a:xfrm>
        </p:grpSpPr>
        <p:sp>
          <p:nvSpPr>
            <p:cNvPr id="8046" name="Google Shape;8046;p9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91"/>
          <p:cNvGrpSpPr/>
          <p:nvPr/>
        </p:nvGrpSpPr>
        <p:grpSpPr>
          <a:xfrm>
            <a:off x="2980045" y="3828288"/>
            <a:ext cx="387681" cy="387681"/>
            <a:chOff x="4417380" y="1687279"/>
            <a:chExt cx="397907" cy="397907"/>
          </a:xfrm>
        </p:grpSpPr>
        <p:sp>
          <p:nvSpPr>
            <p:cNvPr id="8049" name="Google Shape;8049;p9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91"/>
          <p:cNvGrpSpPr/>
          <p:nvPr/>
        </p:nvGrpSpPr>
        <p:grpSpPr>
          <a:xfrm>
            <a:off x="7926526" y="3308537"/>
            <a:ext cx="387661" cy="387661"/>
            <a:chOff x="2869999" y="1687279"/>
            <a:chExt cx="397887" cy="397887"/>
          </a:xfrm>
        </p:grpSpPr>
        <p:sp>
          <p:nvSpPr>
            <p:cNvPr id="8052" name="Google Shape;8052;p9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1"/>
          <p:cNvGrpSpPr/>
          <p:nvPr/>
        </p:nvGrpSpPr>
        <p:grpSpPr>
          <a:xfrm>
            <a:off x="2461634" y="3828664"/>
            <a:ext cx="386807" cy="386929"/>
            <a:chOff x="3902887" y="1687655"/>
            <a:chExt cx="397010" cy="397135"/>
          </a:xfrm>
        </p:grpSpPr>
        <p:sp>
          <p:nvSpPr>
            <p:cNvPr id="8055" name="Google Shape;8055;p9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91"/>
          <p:cNvGrpSpPr/>
          <p:nvPr/>
        </p:nvGrpSpPr>
        <p:grpSpPr>
          <a:xfrm>
            <a:off x="3499331" y="3828344"/>
            <a:ext cx="387681" cy="387681"/>
            <a:chOff x="4933458" y="1687279"/>
            <a:chExt cx="397907" cy="397907"/>
          </a:xfrm>
        </p:grpSpPr>
        <p:sp>
          <p:nvSpPr>
            <p:cNvPr id="8058" name="Google Shape;8058;p9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91"/>
          <p:cNvGrpSpPr/>
          <p:nvPr/>
        </p:nvGrpSpPr>
        <p:grpSpPr>
          <a:xfrm>
            <a:off x="5273586" y="3308775"/>
            <a:ext cx="387681" cy="387661"/>
            <a:chOff x="266768" y="1721375"/>
            <a:chExt cx="397907" cy="397887"/>
          </a:xfrm>
        </p:grpSpPr>
        <p:sp>
          <p:nvSpPr>
            <p:cNvPr id="8061" name="Google Shape;8061;p9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91"/>
          <p:cNvGrpSpPr/>
          <p:nvPr/>
        </p:nvGrpSpPr>
        <p:grpSpPr>
          <a:xfrm>
            <a:off x="7395588" y="3308924"/>
            <a:ext cx="387539" cy="386888"/>
            <a:chOff x="2408992" y="1722875"/>
            <a:chExt cx="397761" cy="397093"/>
          </a:xfrm>
        </p:grpSpPr>
        <p:sp>
          <p:nvSpPr>
            <p:cNvPr id="8064" name="Google Shape;8064;p9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1"/>
          <p:cNvGrpSpPr/>
          <p:nvPr/>
        </p:nvGrpSpPr>
        <p:grpSpPr>
          <a:xfrm>
            <a:off x="5576404" y="3828305"/>
            <a:ext cx="387641" cy="387641"/>
            <a:chOff x="7199196" y="1561258"/>
            <a:chExt cx="397866" cy="397866"/>
          </a:xfrm>
        </p:grpSpPr>
        <p:sp>
          <p:nvSpPr>
            <p:cNvPr id="8067" name="Google Shape;8067;p9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1"/>
          <p:cNvGrpSpPr/>
          <p:nvPr/>
        </p:nvGrpSpPr>
        <p:grpSpPr>
          <a:xfrm>
            <a:off x="6332282" y="3308537"/>
            <a:ext cx="387661" cy="387661"/>
            <a:chOff x="1379798" y="1723250"/>
            <a:chExt cx="397887" cy="397887"/>
          </a:xfrm>
        </p:grpSpPr>
        <p:sp>
          <p:nvSpPr>
            <p:cNvPr id="8071" name="Google Shape;8071;p9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91"/>
          <p:cNvGrpSpPr/>
          <p:nvPr/>
        </p:nvGrpSpPr>
        <p:grpSpPr>
          <a:xfrm>
            <a:off x="5801242" y="3308537"/>
            <a:ext cx="387641" cy="387661"/>
            <a:chOff x="864491" y="1723250"/>
            <a:chExt cx="397866" cy="397887"/>
          </a:xfrm>
        </p:grpSpPr>
        <p:sp>
          <p:nvSpPr>
            <p:cNvPr id="8076" name="Google Shape;8076;p9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9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91"/>
          <p:cNvGrpSpPr/>
          <p:nvPr/>
        </p:nvGrpSpPr>
        <p:grpSpPr>
          <a:xfrm>
            <a:off x="6568070" y="3827060"/>
            <a:ext cx="388966" cy="388966"/>
            <a:chOff x="1190625" y="238125"/>
            <a:chExt cx="5235075" cy="5235075"/>
          </a:xfrm>
        </p:grpSpPr>
        <p:sp>
          <p:nvSpPr>
            <p:cNvPr id="8081" name="Google Shape;8081;p9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3" name="Google Shape;8083;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87"/>
        <p:cNvGrpSpPr/>
        <p:nvPr/>
      </p:nvGrpSpPr>
      <p:grpSpPr>
        <a:xfrm>
          <a:off x="0" y="0"/>
          <a:ext cx="0" cy="0"/>
          <a:chOff x="0" y="0"/>
          <a:chExt cx="0" cy="0"/>
        </a:xfrm>
      </p:grpSpPr>
      <p:pic>
        <p:nvPicPr>
          <p:cNvPr id="8088" name="Google Shape;8088;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need a longer text?</a:t>
            </a:r>
            <a:endParaRPr/>
          </a:p>
        </p:txBody>
      </p:sp>
      <p:sp>
        <p:nvSpPr>
          <p:cNvPr id="281" name="Google Shape;281;p43"/>
          <p:cNvSpPr txBox="1">
            <a:spLocks noGrp="1"/>
          </p:cNvSpPr>
          <p:nvPr>
            <p:ph type="subTitle" idx="1"/>
          </p:nvPr>
        </p:nvSpPr>
        <p:spPr>
          <a:xfrm>
            <a:off x="1032825" y="1800325"/>
            <a:ext cx="3323100" cy="24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82" name="Google Shape;282;p43"/>
          <p:cNvSpPr txBox="1">
            <a:spLocks noGrp="1"/>
          </p:cNvSpPr>
          <p:nvPr>
            <p:ph type="subTitle" idx="2"/>
          </p:nvPr>
        </p:nvSpPr>
        <p:spPr>
          <a:xfrm>
            <a:off x="4788307" y="1800325"/>
            <a:ext cx="3323100" cy="24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B7A7DCA7-7632-46FA-8201-156A84575183}"/>
            </a:ext>
          </a:extLst>
        </p:cNvPr>
        <p:cNvGrpSpPr/>
        <p:nvPr/>
      </p:nvGrpSpPr>
      <p:grpSpPr>
        <a:xfrm>
          <a:off x="0" y="0"/>
          <a:ext cx="0" cy="0"/>
          <a:chOff x="0" y="0"/>
          <a:chExt cx="0" cy="0"/>
        </a:xfrm>
      </p:grpSpPr>
      <p:sp>
        <p:nvSpPr>
          <p:cNvPr id="260" name="Google Shape;260;p41">
            <a:extLst>
              <a:ext uri="{FF2B5EF4-FFF2-40B4-BE49-F238E27FC236}">
                <a16:creationId xmlns:a16="http://schemas.microsoft.com/office/drawing/2014/main" id="{CA82CDC4-A9B4-8FD1-1F20-21625409CF84}"/>
              </a:ext>
            </a:extLst>
          </p:cNvPr>
          <p:cNvSpPr txBox="1">
            <a:spLocks noGrp="1"/>
          </p:cNvSpPr>
          <p:nvPr>
            <p:ph type="title"/>
          </p:nvPr>
        </p:nvSpPr>
        <p:spPr>
          <a:xfrm>
            <a:off x="4801649" y="1819238"/>
            <a:ext cx="4272599" cy="14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Analyses</a:t>
            </a:r>
            <a:endParaRPr dirty="0"/>
          </a:p>
        </p:txBody>
      </p:sp>
      <p:sp>
        <p:nvSpPr>
          <p:cNvPr id="261" name="Google Shape;261;p41">
            <a:extLst>
              <a:ext uri="{FF2B5EF4-FFF2-40B4-BE49-F238E27FC236}">
                <a16:creationId xmlns:a16="http://schemas.microsoft.com/office/drawing/2014/main" id="{3DC9BF45-DA50-C099-F582-9E169D0927A1}"/>
              </a:ext>
            </a:extLst>
          </p:cNvPr>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noProof="0" dirty="0"/>
              <a:t>Extrait de l’analyse des ventes demandée</a:t>
            </a:r>
          </a:p>
        </p:txBody>
      </p:sp>
      <p:sp>
        <p:nvSpPr>
          <p:cNvPr id="262" name="Google Shape;262;p41">
            <a:extLst>
              <a:ext uri="{FF2B5EF4-FFF2-40B4-BE49-F238E27FC236}">
                <a16:creationId xmlns:a16="http://schemas.microsoft.com/office/drawing/2014/main" id="{3D65EE92-2B51-F0A5-0050-A6E41D18D608}"/>
              </a:ext>
            </a:extLst>
          </p:cNvPr>
          <p:cNvSpPr txBox="1">
            <a:spLocks noGrp="1"/>
          </p:cNvSpPr>
          <p:nvPr>
            <p:ph type="title" idx="2"/>
          </p:nvPr>
        </p:nvSpPr>
        <p:spPr>
          <a:xfrm>
            <a:off x="4801501" y="1560071"/>
            <a:ext cx="1001100" cy="7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63" name="Google Shape;263;p41">
            <a:extLst>
              <a:ext uri="{FF2B5EF4-FFF2-40B4-BE49-F238E27FC236}">
                <a16:creationId xmlns:a16="http://schemas.microsoft.com/office/drawing/2014/main" id="{0D4161BD-BFAF-9F6D-A697-D0199FC46067}"/>
              </a:ext>
            </a:extLst>
          </p:cNvPr>
          <p:cNvPicPr preferRelativeResize="0">
            <a:picLocks noGrp="1"/>
          </p:cNvPicPr>
          <p:nvPr>
            <p:ph type="pic" idx="3"/>
          </p:nvPr>
        </p:nvPicPr>
        <p:blipFill rotWithShape="1">
          <a:blip r:embed="rId3">
            <a:alphaModFix/>
          </a:blip>
          <a:srcRect l="23346" r="2606"/>
          <a:stretch/>
        </p:blipFill>
        <p:spPr>
          <a:xfrm>
            <a:off x="0" y="0"/>
            <a:ext cx="3808500" cy="5143500"/>
          </a:xfrm>
          <a:prstGeom prst="rect">
            <a:avLst/>
          </a:prstGeom>
        </p:spPr>
      </p:pic>
      <p:pic>
        <p:nvPicPr>
          <p:cNvPr id="264" name="Google Shape;264;p41">
            <a:extLst>
              <a:ext uri="{FF2B5EF4-FFF2-40B4-BE49-F238E27FC236}">
                <a16:creationId xmlns:a16="http://schemas.microsoft.com/office/drawing/2014/main" id="{3BE6F9F4-A8A7-C41F-D452-B14515D8B338}"/>
              </a:ext>
            </a:extLst>
          </p:cNvPr>
          <p:cNvPicPr preferRelativeResize="0"/>
          <p:nvPr/>
        </p:nvPicPr>
        <p:blipFill>
          <a:blip r:embed="rId4">
            <a:alphaModFix amt="50000"/>
          </a:blip>
          <a:stretch>
            <a:fillRect/>
          </a:stretch>
        </p:blipFill>
        <p:spPr>
          <a:xfrm flipH="1">
            <a:off x="7802175" y="565008"/>
            <a:ext cx="790900" cy="1205934"/>
          </a:xfrm>
          <a:prstGeom prst="rect">
            <a:avLst/>
          </a:prstGeom>
          <a:noFill/>
          <a:ln>
            <a:noFill/>
          </a:ln>
        </p:spPr>
      </p:pic>
      <p:cxnSp>
        <p:nvCxnSpPr>
          <p:cNvPr id="265" name="Google Shape;265;p41">
            <a:extLst>
              <a:ext uri="{FF2B5EF4-FFF2-40B4-BE49-F238E27FC236}">
                <a16:creationId xmlns:a16="http://schemas.microsoft.com/office/drawing/2014/main" id="{8307E98F-2A0F-A64B-A60C-70C4ADD7CF20}"/>
              </a:ext>
            </a:extLst>
          </p:cNvPr>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1">
            <a:extLst>
              <a:ext uri="{FF2B5EF4-FFF2-40B4-BE49-F238E27FC236}">
                <a16:creationId xmlns:a16="http://schemas.microsoft.com/office/drawing/2014/main" id="{C8A4D649-A432-D733-698B-5526452DBEE3}"/>
              </a:ext>
            </a:extLst>
          </p:cNvPr>
          <p:cNvCxnSpPr/>
          <p:nvPr/>
        </p:nvCxnSpPr>
        <p:spPr>
          <a:xfrm>
            <a:off x="4898575" y="3287450"/>
            <a:ext cx="42726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957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4000500" y="539500"/>
            <a:ext cx="4421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titles goes here!</a:t>
            </a:r>
            <a:endParaRPr/>
          </a:p>
        </p:txBody>
      </p:sp>
      <p:sp>
        <p:nvSpPr>
          <p:cNvPr id="288" name="Google Shape;288;p44"/>
          <p:cNvSpPr txBox="1">
            <a:spLocks noGrp="1"/>
          </p:cNvSpPr>
          <p:nvPr>
            <p:ph type="body" idx="1"/>
          </p:nvPr>
        </p:nvSpPr>
        <p:spPr>
          <a:xfrm>
            <a:off x="4000500" y="2117575"/>
            <a:ext cx="4042800" cy="19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1200"/>
              </a:spcAft>
              <a:buNone/>
            </a:pPr>
            <a:r>
              <a:rPr lang="en"/>
              <a:t>And the most important thing: the audience won’t miss the point of your presentation</a:t>
            </a:r>
            <a:endParaRPr/>
          </a:p>
        </p:txBody>
      </p:sp>
      <p:pic>
        <p:nvPicPr>
          <p:cNvPr id="289" name="Google Shape;289;p44"/>
          <p:cNvPicPr preferRelativeResize="0">
            <a:picLocks noGrp="1"/>
          </p:cNvPicPr>
          <p:nvPr>
            <p:ph type="pic" idx="2"/>
          </p:nvPr>
        </p:nvPicPr>
        <p:blipFill rotWithShape="1">
          <a:blip r:embed="rId3">
            <a:alphaModFix/>
          </a:blip>
          <a:srcRect t="4922" b="4931"/>
          <a:stretch/>
        </p:blipFill>
        <p:spPr>
          <a:xfrm>
            <a:off x="0" y="0"/>
            <a:ext cx="3808500" cy="5143500"/>
          </a:xfrm>
          <a:prstGeom prst="rect">
            <a:avLst/>
          </a:prstGeom>
        </p:spPr>
      </p:pic>
      <p:cxnSp>
        <p:nvCxnSpPr>
          <p:cNvPr id="290" name="Google Shape;290;p44"/>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to divide the content</a:t>
            </a:r>
            <a:endParaRPr/>
          </a:p>
        </p:txBody>
      </p:sp>
      <p:sp>
        <p:nvSpPr>
          <p:cNvPr id="296" name="Google Shape;296;p45"/>
          <p:cNvSpPr txBox="1">
            <a:spLocks noGrp="1"/>
          </p:cNvSpPr>
          <p:nvPr>
            <p:ph type="subTitle" idx="1"/>
          </p:nvPr>
        </p:nvSpPr>
        <p:spPr>
          <a:xfrm>
            <a:off x="1435426" y="2810591"/>
            <a:ext cx="26835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297" name="Google Shape;297;p45"/>
          <p:cNvSpPr txBox="1">
            <a:spLocks noGrp="1"/>
          </p:cNvSpPr>
          <p:nvPr>
            <p:ph type="subTitle" idx="2"/>
          </p:nvPr>
        </p:nvSpPr>
        <p:spPr>
          <a:xfrm>
            <a:off x="5025074" y="2810591"/>
            <a:ext cx="26835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298" name="Google Shape;298;p45"/>
          <p:cNvSpPr txBox="1">
            <a:spLocks noGrp="1"/>
          </p:cNvSpPr>
          <p:nvPr>
            <p:ph type="subTitle" idx="3"/>
          </p:nvPr>
        </p:nvSpPr>
        <p:spPr>
          <a:xfrm>
            <a:off x="1435426" y="2552124"/>
            <a:ext cx="26835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299" name="Google Shape;299;p45"/>
          <p:cNvSpPr txBox="1">
            <a:spLocks noGrp="1"/>
          </p:cNvSpPr>
          <p:nvPr>
            <p:ph type="subTitle" idx="4"/>
          </p:nvPr>
        </p:nvSpPr>
        <p:spPr>
          <a:xfrm>
            <a:off x="5025070" y="2552124"/>
            <a:ext cx="26835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grpSp>
        <p:nvGrpSpPr>
          <p:cNvPr id="300" name="Google Shape;300;p45"/>
          <p:cNvGrpSpPr/>
          <p:nvPr/>
        </p:nvGrpSpPr>
        <p:grpSpPr>
          <a:xfrm>
            <a:off x="5128074" y="1987905"/>
            <a:ext cx="450507" cy="447589"/>
            <a:chOff x="-15296200" y="3326900"/>
            <a:chExt cx="304850" cy="302875"/>
          </a:xfrm>
        </p:grpSpPr>
        <p:sp>
          <p:nvSpPr>
            <p:cNvPr id="301" name="Google Shape;301;p4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45"/>
          <p:cNvGrpSpPr/>
          <p:nvPr/>
        </p:nvGrpSpPr>
        <p:grpSpPr>
          <a:xfrm>
            <a:off x="1550653" y="2020781"/>
            <a:ext cx="486566" cy="414708"/>
            <a:chOff x="-19835275" y="3330250"/>
            <a:chExt cx="329250" cy="280625"/>
          </a:xfrm>
        </p:grpSpPr>
        <p:sp>
          <p:nvSpPr>
            <p:cNvPr id="307" name="Google Shape;307;p4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loe Vera by Slidesgo">
  <a:themeElements>
    <a:clrScheme name="Simple Light">
      <a:dk1>
        <a:srgbClr val="5E803E"/>
      </a:dk1>
      <a:lt1>
        <a:srgbClr val="595959"/>
      </a:lt1>
      <a:dk2>
        <a:srgbClr val="F4F4F4"/>
      </a:dk2>
      <a:lt2>
        <a:srgbClr val="FFFFFF"/>
      </a:lt2>
      <a:accent1>
        <a:srgbClr val="FFFFFF"/>
      </a:accent1>
      <a:accent2>
        <a:srgbClr val="FFFFFF"/>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2241</Words>
  <Application>Microsoft Macintosh PowerPoint</Application>
  <PresentationFormat>Affichage à l'écran (16:9)</PresentationFormat>
  <Paragraphs>357</Paragraphs>
  <Slides>56</Slides>
  <Notes>56</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56</vt:i4>
      </vt:variant>
    </vt:vector>
  </HeadingPairs>
  <TitlesOfParts>
    <vt:vector size="68" baseType="lpstr">
      <vt:lpstr>Bellota Text</vt:lpstr>
      <vt:lpstr>Proxima Nova Semibold</vt:lpstr>
      <vt:lpstr>Calibri</vt:lpstr>
      <vt:lpstr>Rozha One</vt:lpstr>
      <vt:lpstr>Proxima Nova</vt:lpstr>
      <vt:lpstr>Anaheim</vt:lpstr>
      <vt:lpstr>Arial</vt:lpstr>
      <vt:lpstr>Amatic SC</vt:lpstr>
      <vt:lpstr>Bebas Neue</vt:lpstr>
      <vt:lpstr>Roboto Medium</vt:lpstr>
      <vt:lpstr>Aloe Vera by Slidesgo</vt:lpstr>
      <vt:lpstr>Slidesgo Final Pages</vt:lpstr>
      <vt:lpstr>Aloe Vera</vt:lpstr>
      <vt:lpstr>Table of contents</vt:lpstr>
      <vt:lpstr>Les jeux de données</vt:lpstr>
      <vt:lpstr>Introduction</vt:lpstr>
      <vt:lpstr>Nettoyage</vt:lpstr>
      <vt:lpstr>Do you need a longer text?</vt:lpstr>
      <vt:lpstr>Analyses</vt:lpstr>
      <vt:lpstr>The slide titles goes here!</vt:lpstr>
      <vt:lpstr>Maybe you need to divide the content</vt:lpstr>
      <vt:lpstr>Here are three important ideas</vt:lpstr>
      <vt:lpstr>DIvide the content in four ideas</vt:lpstr>
      <vt:lpstr>Botanical facts about aloe vera</vt:lpstr>
      <vt:lpstr>Sometimes, reviewing is a good idea</vt:lpstr>
      <vt:lpstr>Awesome words</vt:lpstr>
      <vt:lpstr>Forms of aloe vera</vt:lpstr>
      <vt:lpstr>—Someone Famous</vt:lpstr>
      <vt:lpstr>Aloe vera health benefits</vt:lpstr>
      <vt:lpstr>A picture is worth a thousand words</vt:lpstr>
      <vt:lpstr>A picture always reinforces  the concept</vt:lpstr>
      <vt:lpstr>4,498,300,000</vt:lpstr>
      <vt:lpstr>9h 55m 23s</vt:lpstr>
      <vt:lpstr>Homemade recipes</vt:lpstr>
      <vt:lpstr>Let’s use some percentages</vt:lpstr>
      <vt:lpstr>Tips for safe use</vt:lpstr>
      <vt:lpstr>Computer mockup</vt:lpstr>
      <vt:lpstr>Tablet mockup</vt:lpstr>
      <vt:lpstr>Phone mockup</vt:lpstr>
      <vt:lpstr>This is a map</vt:lpstr>
      <vt:lpstr>A timeline always works well</vt:lpstr>
      <vt:lpstr>Infographics help to show your data</vt:lpstr>
      <vt:lpstr>Tables represent your data in a clear way</vt:lpstr>
      <vt:lpstr>You can use this graph</vt:lpstr>
      <vt:lpstr>Benefits for oily skins</vt:lpstr>
      <vt:lpstr>Your team</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Maud Gesbert</cp:lastModifiedBy>
  <cp:revision>8</cp:revision>
  <dcterms:modified xsi:type="dcterms:W3CDTF">2025-04-17T20:44:44Z</dcterms:modified>
</cp:coreProperties>
</file>